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BF4FB49A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5_417A43C1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omments/modernComment_116_724DF968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omments/modernComment_16A_3EE583BC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366" r:id="rId6"/>
    <p:sldId id="261" r:id="rId7"/>
    <p:sldId id="278" r:id="rId8"/>
    <p:sldId id="362" r:id="rId9"/>
    <p:sldId id="373" r:id="rId10"/>
    <p:sldId id="365" r:id="rId11"/>
    <p:sldId id="374" r:id="rId12"/>
    <p:sldId id="375" r:id="rId13"/>
    <p:sldId id="380" r:id="rId14"/>
    <p:sldId id="471" r:id="rId15"/>
    <p:sldId id="381" r:id="rId16"/>
    <p:sldId id="472" r:id="rId17"/>
    <p:sldId id="3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FE6900-6931-9958-D9EA-F22AF79F9D82}" name="author" initials="AM" userId="author" providerId="None"/>
  <p188:author id="{D3C99AFE-F66B-96D0-4016-C10F47EEFD78}" name="Birdsall, Kate" initials="KB" userId="S::birdsal5@msu.edu::524a4b36-dd1b-4737-bcd6-0c65a09604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4B"/>
    <a:srgbClr val="043A1C"/>
    <a:srgbClr val="05813D"/>
    <a:srgbClr val="00552A"/>
    <a:srgbClr val="055517"/>
    <a:srgbClr val="1F29C0"/>
    <a:srgbClr val="EB4E48"/>
    <a:srgbClr val="A0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8"/>
  </p:normalViewPr>
  <p:slideViewPr>
    <p:cSldViewPr snapToGrid="0">
      <p:cViewPr varScale="1">
        <p:scale>
          <a:sx n="77" d="100"/>
          <a:sy n="77" d="100"/>
        </p:scale>
        <p:origin x="9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00_BF4FB4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80E9D9-7C5D-7B4A-9E14-65FDCEBE3F00}" authorId="{D3C99AFE-F66B-96D0-4016-C10F47EEFD78}" created="2024-09-04T13:52:35.5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09671834" sldId="256"/>
      <ac:spMk id="5" creationId="{4BDD70BE-1125-F1BD-652B-FBD6F0CB8B76}"/>
      <ac:txMk cp="0" len="56">
        <ac:context len="74" hash="4114058985"/>
      </ac:txMk>
    </ac:txMkLst>
    <p188:pos x="5035887" y="478747"/>
    <p188:txBody>
      <a:bodyPr/>
      <a:lstStyle/>
      <a:p>
        <a:r>
          <a:rPr lang="en-US"/>
          <a:t>Update</a:t>
        </a:r>
      </a:p>
    </p188:txBody>
  </p188:cm>
</p188:cmLst>
</file>

<file path=ppt/comments/modernComment_105_417A43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3D43B2-5DAA-474F-9602-ABB7CDB27E8E}" authorId="{D3C99AFE-F66B-96D0-4016-C10F47EEFD78}" created="2025-01-07T16:34:58.8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98531777" sldId="261"/>
      <ac:spMk id="2" creationId="{8C17E271-3872-46AE-8171-15ECF151E99A}"/>
    </ac:deMkLst>
    <p188:txBody>
      <a:bodyPr/>
      <a:lstStyle/>
      <a:p>
        <a:r>
          <a:rPr lang="en-US"/>
          <a:t>This is a smart art slide. Change the content by clicking in the boxes.
</a:t>
        </a:r>
      </a:p>
    </p188:txBody>
  </p188:cm>
</p188:cmLst>
</file>

<file path=ppt/comments/modernComment_116_724DF9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9AB35F-B802-F441-8BF5-D082D67CDD16}" authorId="{D3C99AFE-F66B-96D0-4016-C10F47EEFD78}" created="2025-01-07T16:35:13.6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17712744" sldId="278"/>
      <ac:spMk id="2" creationId="{36CD1868-B6CD-3244-A22B-285F1E4A9E19}"/>
    </ac:deMkLst>
    <p188:txBody>
      <a:bodyPr/>
      <a:lstStyle/>
      <a:p>
        <a:r>
          <a:rPr lang="en-US"/>
          <a:t>This is a smart art slide. Change the content by clicking in the boxes.
</a:t>
        </a:r>
      </a:p>
    </p188:txBody>
  </p188:cm>
</p188:cmLst>
</file>

<file path=ppt/comments/modernComment_16A_3EE583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9329B8-FBAF-1A45-A21A-3B05223E87FB}" authorId="{D3C99AFE-F66B-96D0-4016-C10F47EEFD78}" created="2025-01-07T16:35:24.0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55228860" sldId="362"/>
      <ac:spMk id="2" creationId="{36CD1868-B6CD-3244-A22B-285F1E4A9E19}"/>
    </ac:deMkLst>
    <p188:txBody>
      <a:bodyPr/>
      <a:lstStyle/>
      <a:p>
        <a:r>
          <a:rPr lang="en-US"/>
          <a:t>This is a smart art slide. Change the content by clicking in the boxes.
 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FA19B-E9A9-41BA-94FA-FBB3CFA2177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FF6EB-3A0F-4CFE-A043-23767E4983E4}">
      <dgm:prSet custT="1"/>
      <dgm:spPr/>
      <dgm:t>
        <a:bodyPr/>
        <a:lstStyle/>
        <a:p>
          <a:r>
            <a:rPr lang="en-US" sz="2400" b="0" i="0" dirty="0">
              <a:latin typeface="Aptos Display" panose="020B0004020202020204" pitchFamily="34" charset="0"/>
            </a:rPr>
            <a:t>Ranked Faculty</a:t>
          </a:r>
        </a:p>
      </dgm:t>
    </dgm:pt>
    <dgm:pt modelId="{3725E1DD-CB74-4435-A1A2-6A2912C41B87}" type="parTrans" cxnId="{100D544F-9C7B-4F40-B9D5-35E42A532795}">
      <dgm:prSet/>
      <dgm:spPr/>
      <dgm:t>
        <a:bodyPr/>
        <a:lstStyle/>
        <a:p>
          <a:endParaRPr lang="en-US"/>
        </a:p>
      </dgm:t>
    </dgm:pt>
    <dgm:pt modelId="{891EDD0A-E1D3-4739-A79C-3F9648DD2AD2}" type="sibTrans" cxnId="{100D544F-9C7B-4F40-B9D5-35E42A532795}">
      <dgm:prSet/>
      <dgm:spPr/>
      <dgm:t>
        <a:bodyPr/>
        <a:lstStyle/>
        <a:p>
          <a:endParaRPr lang="en-US"/>
        </a:p>
      </dgm:t>
    </dgm:pt>
    <dgm:pt modelId="{43BA5A1A-5478-406B-A7C3-73FCCC5D910F}">
      <dgm:prSet custT="1"/>
      <dgm:spPr/>
      <dgm:t>
        <a:bodyPr/>
        <a:lstStyle/>
        <a:p>
          <a:pPr marL="1147763" indent="0">
            <a:tabLst/>
          </a:pPr>
          <a:r>
            <a:rPr lang="en-US" sz="1600" b="0" i="0" dirty="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 dirty="0">
              <a:latin typeface="Aptos Display" panose="020B0004020202020204" pitchFamily="34" charset="0"/>
              <a:cs typeface="Gotham Book" pitchFamily="2" charset="0"/>
            </a:rPr>
            <a:t>Instructor,  Senior Instructor, Assistant Professor,  Associate Professor, Professor</a:t>
          </a:r>
        </a:p>
      </dgm:t>
    </dgm:pt>
    <dgm:pt modelId="{F4A8082A-70AE-4F92-8449-D0A8DA773285}" type="parTrans" cxnId="{52D4B217-7537-4F80-A21B-A2FB08502FED}">
      <dgm:prSet/>
      <dgm:spPr/>
      <dgm:t>
        <a:bodyPr/>
        <a:lstStyle/>
        <a:p>
          <a:endParaRPr lang="en-US"/>
        </a:p>
      </dgm:t>
    </dgm:pt>
    <dgm:pt modelId="{4B58940A-6EF5-4642-B35C-36077D1D310B}" type="sibTrans" cxnId="{52D4B217-7537-4F80-A21B-A2FB08502FED}">
      <dgm:prSet/>
      <dgm:spPr/>
      <dgm:t>
        <a:bodyPr/>
        <a:lstStyle/>
        <a:p>
          <a:endParaRPr lang="en-US"/>
        </a:p>
      </dgm:t>
    </dgm:pt>
    <dgm:pt modelId="{5863321D-BE60-4F7F-A6C1-955484103F1C}">
      <dgm:prSet custT="1"/>
      <dgm:spPr/>
      <dgm:t>
        <a:bodyPr/>
        <a:lstStyle/>
        <a:p>
          <a:r>
            <a:rPr lang="en-US" sz="2400" b="0" i="0" dirty="0">
              <a:latin typeface="Aptos Display" panose="020B0004020202020204" pitchFamily="34" charset="0"/>
            </a:rPr>
            <a:t>Academic Staff (includes but not limited to)</a:t>
          </a:r>
        </a:p>
      </dgm:t>
    </dgm:pt>
    <dgm:pt modelId="{88957EE3-1BA5-476C-9B13-398A200C9028}" type="parTrans" cxnId="{3777203C-F303-4283-A6AD-18926F2A2EF4}">
      <dgm:prSet/>
      <dgm:spPr/>
      <dgm:t>
        <a:bodyPr/>
        <a:lstStyle/>
        <a:p>
          <a:endParaRPr lang="en-US"/>
        </a:p>
      </dgm:t>
    </dgm:pt>
    <dgm:pt modelId="{09509179-7722-4153-BE65-C151CEB441CC}" type="sibTrans" cxnId="{3777203C-F303-4283-A6AD-18926F2A2EF4}">
      <dgm:prSet/>
      <dgm:spPr/>
      <dgm:t>
        <a:bodyPr/>
        <a:lstStyle/>
        <a:p>
          <a:endParaRPr lang="en-US"/>
        </a:p>
      </dgm:t>
    </dgm:pt>
    <dgm:pt modelId="{84D6DA20-F28A-4777-9FD6-8A7D2242C632}">
      <dgm:prSet custT="1"/>
      <dgm:spPr/>
      <dgm:t>
        <a:bodyPr/>
        <a:lstStyle/>
        <a:p>
          <a:pPr marL="1147763" indent="0">
            <a:lnSpc>
              <a:spcPct val="140000"/>
            </a:lnSpc>
            <a:tabLst/>
          </a:pPr>
          <a:r>
            <a:rPr lang="en-US" sz="1600" b="0" i="0" dirty="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 dirty="0">
              <a:latin typeface="+mj-lt"/>
              <a:cs typeface="Gotham Book" pitchFamily="2" charset="0"/>
            </a:rPr>
            <a:t>Academic Specialist,  Senior Specialist, Assistant Instructor, Lecturer, Research Associate (postdoc), Scholar,  Archivist, Intern/Resident, Engineer, Physicist, Extension </a:t>
          </a:r>
        </a:p>
      </dgm:t>
    </dgm:pt>
    <dgm:pt modelId="{C9DC4DC0-8296-4E30-BF6E-02E620E102FA}" type="parTrans" cxnId="{2A9E731D-AD46-440C-95AA-1C9D3A6E3981}">
      <dgm:prSet/>
      <dgm:spPr/>
      <dgm:t>
        <a:bodyPr/>
        <a:lstStyle/>
        <a:p>
          <a:endParaRPr lang="en-US"/>
        </a:p>
      </dgm:t>
    </dgm:pt>
    <dgm:pt modelId="{6C6BC36A-9CDA-430A-A634-1EC25A0819EF}" type="sibTrans" cxnId="{2A9E731D-AD46-440C-95AA-1C9D3A6E3981}">
      <dgm:prSet/>
      <dgm:spPr/>
      <dgm:t>
        <a:bodyPr/>
        <a:lstStyle/>
        <a:p>
          <a:endParaRPr lang="en-US"/>
        </a:p>
      </dgm:t>
    </dgm:pt>
    <dgm:pt modelId="{EAFA94EA-53B0-4FE0-84CF-C10C71657547}" type="pres">
      <dgm:prSet presAssocID="{239FA19B-E9A9-41BA-94FA-FBB3CFA2177B}" presName="linear" presStyleCnt="0">
        <dgm:presLayoutVars>
          <dgm:dir/>
          <dgm:animLvl val="lvl"/>
          <dgm:resizeHandles val="exact"/>
        </dgm:presLayoutVars>
      </dgm:prSet>
      <dgm:spPr/>
    </dgm:pt>
    <dgm:pt modelId="{B883A139-CD55-479A-9B11-26EA07846C27}" type="pres">
      <dgm:prSet presAssocID="{828FF6EB-3A0F-4CFE-A043-23767E4983E4}" presName="parentLin" presStyleCnt="0"/>
      <dgm:spPr/>
    </dgm:pt>
    <dgm:pt modelId="{56C4A30E-CE1F-4306-B338-3500402695F5}" type="pres">
      <dgm:prSet presAssocID="{828FF6EB-3A0F-4CFE-A043-23767E4983E4}" presName="parentLeftMargin" presStyleLbl="node1" presStyleIdx="0" presStyleCnt="2"/>
      <dgm:spPr/>
    </dgm:pt>
    <dgm:pt modelId="{837A6B48-5E1D-4C4A-915C-DDFAE482355A}" type="pres">
      <dgm:prSet presAssocID="{828FF6EB-3A0F-4CFE-A043-23767E4983E4}" presName="parentText" presStyleLbl="node1" presStyleIdx="0" presStyleCnt="2" custScaleX="113677" custScaleY="136485">
        <dgm:presLayoutVars>
          <dgm:chMax val="0"/>
          <dgm:bulletEnabled val="1"/>
        </dgm:presLayoutVars>
      </dgm:prSet>
      <dgm:spPr/>
    </dgm:pt>
    <dgm:pt modelId="{F218DDE1-EEBA-49FE-8E37-F41B426B6BE7}" type="pres">
      <dgm:prSet presAssocID="{828FF6EB-3A0F-4CFE-A043-23767E4983E4}" presName="negativeSpace" presStyleCnt="0"/>
      <dgm:spPr/>
    </dgm:pt>
    <dgm:pt modelId="{5C3ACF07-198C-49ED-A9E5-999B20D631C2}" type="pres">
      <dgm:prSet presAssocID="{828FF6EB-3A0F-4CFE-A043-23767E4983E4}" presName="childText" presStyleLbl="conFgAcc1" presStyleIdx="0" presStyleCnt="2" custScaleY="148556">
        <dgm:presLayoutVars>
          <dgm:bulletEnabled val="1"/>
        </dgm:presLayoutVars>
      </dgm:prSet>
      <dgm:spPr/>
    </dgm:pt>
    <dgm:pt modelId="{C193AA1D-2759-47C9-9401-116A7B22D700}" type="pres">
      <dgm:prSet presAssocID="{891EDD0A-E1D3-4739-A79C-3F9648DD2AD2}" presName="spaceBetweenRectangles" presStyleCnt="0"/>
      <dgm:spPr/>
    </dgm:pt>
    <dgm:pt modelId="{BADAC557-44DE-48BA-8590-71BFAD45E7DD}" type="pres">
      <dgm:prSet presAssocID="{5863321D-BE60-4F7F-A6C1-955484103F1C}" presName="parentLin" presStyleCnt="0"/>
      <dgm:spPr/>
    </dgm:pt>
    <dgm:pt modelId="{327CBDBD-DAAE-402C-B20F-9ADAA182CA08}" type="pres">
      <dgm:prSet presAssocID="{5863321D-BE60-4F7F-A6C1-955484103F1C}" presName="parentLeftMargin" presStyleLbl="node1" presStyleIdx="0" presStyleCnt="2"/>
      <dgm:spPr/>
    </dgm:pt>
    <dgm:pt modelId="{43ED39E1-B96E-40EA-B56A-0837B3BB1CEA}" type="pres">
      <dgm:prSet presAssocID="{5863321D-BE60-4F7F-A6C1-955484103F1C}" presName="parentText" presStyleLbl="node1" presStyleIdx="1" presStyleCnt="2" custScaleX="114657" custScaleY="126192">
        <dgm:presLayoutVars>
          <dgm:chMax val="0"/>
          <dgm:bulletEnabled val="1"/>
        </dgm:presLayoutVars>
      </dgm:prSet>
      <dgm:spPr/>
    </dgm:pt>
    <dgm:pt modelId="{F7147214-EB30-4236-886B-FAB2EE6D0769}" type="pres">
      <dgm:prSet presAssocID="{5863321D-BE60-4F7F-A6C1-955484103F1C}" presName="negativeSpace" presStyleCnt="0"/>
      <dgm:spPr/>
    </dgm:pt>
    <dgm:pt modelId="{EA021907-9AEB-4D00-94AA-3F7EEC772037}" type="pres">
      <dgm:prSet presAssocID="{5863321D-BE60-4F7F-A6C1-955484103F1C}" presName="childText" presStyleLbl="conFgAcc1" presStyleIdx="1" presStyleCnt="2" custScaleY="103292">
        <dgm:presLayoutVars>
          <dgm:bulletEnabled val="1"/>
        </dgm:presLayoutVars>
      </dgm:prSet>
      <dgm:spPr/>
    </dgm:pt>
  </dgm:ptLst>
  <dgm:cxnLst>
    <dgm:cxn modelId="{52D4B217-7537-4F80-A21B-A2FB08502FED}" srcId="{828FF6EB-3A0F-4CFE-A043-23767E4983E4}" destId="{43BA5A1A-5478-406B-A7C3-73FCCC5D910F}" srcOrd="0" destOrd="0" parTransId="{F4A8082A-70AE-4F92-8449-D0A8DA773285}" sibTransId="{4B58940A-6EF5-4642-B35C-36077D1D310B}"/>
    <dgm:cxn modelId="{2A9E731D-AD46-440C-95AA-1C9D3A6E3981}" srcId="{5863321D-BE60-4F7F-A6C1-955484103F1C}" destId="{84D6DA20-F28A-4777-9FD6-8A7D2242C632}" srcOrd="0" destOrd="0" parTransId="{C9DC4DC0-8296-4E30-BF6E-02E620E102FA}" sibTransId="{6C6BC36A-9CDA-430A-A634-1EC25A0819EF}"/>
    <dgm:cxn modelId="{7A553538-45B8-453C-BF56-7890A33241B0}" type="presOf" srcId="{43BA5A1A-5478-406B-A7C3-73FCCC5D910F}" destId="{5C3ACF07-198C-49ED-A9E5-999B20D631C2}" srcOrd="0" destOrd="0" presId="urn:microsoft.com/office/officeart/2005/8/layout/list1"/>
    <dgm:cxn modelId="{3777203C-F303-4283-A6AD-18926F2A2EF4}" srcId="{239FA19B-E9A9-41BA-94FA-FBB3CFA2177B}" destId="{5863321D-BE60-4F7F-A6C1-955484103F1C}" srcOrd="1" destOrd="0" parTransId="{88957EE3-1BA5-476C-9B13-398A200C9028}" sibTransId="{09509179-7722-4153-BE65-C151CEB441CC}"/>
    <dgm:cxn modelId="{5A9AF13E-DE7F-42A6-A6D5-961FDDCE7063}" type="presOf" srcId="{5863321D-BE60-4F7F-A6C1-955484103F1C}" destId="{327CBDBD-DAAE-402C-B20F-9ADAA182CA08}" srcOrd="0" destOrd="0" presId="urn:microsoft.com/office/officeart/2005/8/layout/list1"/>
    <dgm:cxn modelId="{2E066E66-E3A0-4D18-B05E-C49190AC29B0}" type="presOf" srcId="{239FA19B-E9A9-41BA-94FA-FBB3CFA2177B}" destId="{EAFA94EA-53B0-4FE0-84CF-C10C71657547}" srcOrd="0" destOrd="0" presId="urn:microsoft.com/office/officeart/2005/8/layout/list1"/>
    <dgm:cxn modelId="{100D544F-9C7B-4F40-B9D5-35E42A532795}" srcId="{239FA19B-E9A9-41BA-94FA-FBB3CFA2177B}" destId="{828FF6EB-3A0F-4CFE-A043-23767E4983E4}" srcOrd="0" destOrd="0" parTransId="{3725E1DD-CB74-4435-A1A2-6A2912C41B87}" sibTransId="{891EDD0A-E1D3-4739-A79C-3F9648DD2AD2}"/>
    <dgm:cxn modelId="{B6406A77-04D9-47FA-A44E-D7C075BE4A60}" type="presOf" srcId="{828FF6EB-3A0F-4CFE-A043-23767E4983E4}" destId="{56C4A30E-CE1F-4306-B338-3500402695F5}" srcOrd="0" destOrd="0" presId="urn:microsoft.com/office/officeart/2005/8/layout/list1"/>
    <dgm:cxn modelId="{3569F258-4D3E-41C9-B75C-7D6B58B1853C}" type="presOf" srcId="{5863321D-BE60-4F7F-A6C1-955484103F1C}" destId="{43ED39E1-B96E-40EA-B56A-0837B3BB1CEA}" srcOrd="1" destOrd="0" presId="urn:microsoft.com/office/officeart/2005/8/layout/list1"/>
    <dgm:cxn modelId="{95886489-C31C-4237-BF14-6AE3345AA9C2}" type="presOf" srcId="{828FF6EB-3A0F-4CFE-A043-23767E4983E4}" destId="{837A6B48-5E1D-4C4A-915C-DDFAE482355A}" srcOrd="1" destOrd="0" presId="urn:microsoft.com/office/officeart/2005/8/layout/list1"/>
    <dgm:cxn modelId="{52D5EFA6-CA94-4151-9003-9A17F99E0E59}" type="presOf" srcId="{84D6DA20-F28A-4777-9FD6-8A7D2242C632}" destId="{EA021907-9AEB-4D00-94AA-3F7EEC772037}" srcOrd="0" destOrd="0" presId="urn:microsoft.com/office/officeart/2005/8/layout/list1"/>
    <dgm:cxn modelId="{5B9F900C-0E6A-411C-8BD2-721632C4649E}" type="presParOf" srcId="{EAFA94EA-53B0-4FE0-84CF-C10C71657547}" destId="{B883A139-CD55-479A-9B11-26EA07846C27}" srcOrd="0" destOrd="0" presId="urn:microsoft.com/office/officeart/2005/8/layout/list1"/>
    <dgm:cxn modelId="{3BD92461-F0E7-4B56-B1EE-D04AF9FEC78A}" type="presParOf" srcId="{B883A139-CD55-479A-9B11-26EA07846C27}" destId="{56C4A30E-CE1F-4306-B338-3500402695F5}" srcOrd="0" destOrd="0" presId="urn:microsoft.com/office/officeart/2005/8/layout/list1"/>
    <dgm:cxn modelId="{202D4DCF-DE6D-40DD-8DB6-E6A407A074A5}" type="presParOf" srcId="{B883A139-CD55-479A-9B11-26EA07846C27}" destId="{837A6B48-5E1D-4C4A-915C-DDFAE482355A}" srcOrd="1" destOrd="0" presId="urn:microsoft.com/office/officeart/2005/8/layout/list1"/>
    <dgm:cxn modelId="{37BC801A-A8F9-4B02-9AE0-8F5AB8DD88FE}" type="presParOf" srcId="{EAFA94EA-53B0-4FE0-84CF-C10C71657547}" destId="{F218DDE1-EEBA-49FE-8E37-F41B426B6BE7}" srcOrd="1" destOrd="0" presId="urn:microsoft.com/office/officeart/2005/8/layout/list1"/>
    <dgm:cxn modelId="{66923584-3AD1-4444-8FA2-960639AC37DC}" type="presParOf" srcId="{EAFA94EA-53B0-4FE0-84CF-C10C71657547}" destId="{5C3ACF07-198C-49ED-A9E5-999B20D631C2}" srcOrd="2" destOrd="0" presId="urn:microsoft.com/office/officeart/2005/8/layout/list1"/>
    <dgm:cxn modelId="{2936A89C-8DE4-40C2-83A5-FCA142EEEC4F}" type="presParOf" srcId="{EAFA94EA-53B0-4FE0-84CF-C10C71657547}" destId="{C193AA1D-2759-47C9-9401-116A7B22D700}" srcOrd="3" destOrd="0" presId="urn:microsoft.com/office/officeart/2005/8/layout/list1"/>
    <dgm:cxn modelId="{5141F828-7F12-4267-8FB1-5EBBBDA9048E}" type="presParOf" srcId="{EAFA94EA-53B0-4FE0-84CF-C10C71657547}" destId="{BADAC557-44DE-48BA-8590-71BFAD45E7DD}" srcOrd="4" destOrd="0" presId="urn:microsoft.com/office/officeart/2005/8/layout/list1"/>
    <dgm:cxn modelId="{D51498FC-58A6-42A3-AEEF-6B320EFAA1E0}" type="presParOf" srcId="{BADAC557-44DE-48BA-8590-71BFAD45E7DD}" destId="{327CBDBD-DAAE-402C-B20F-9ADAA182CA08}" srcOrd="0" destOrd="0" presId="urn:microsoft.com/office/officeart/2005/8/layout/list1"/>
    <dgm:cxn modelId="{457A6F68-17C5-425A-B8CB-8934160DBEF0}" type="presParOf" srcId="{BADAC557-44DE-48BA-8590-71BFAD45E7DD}" destId="{43ED39E1-B96E-40EA-B56A-0837B3BB1CEA}" srcOrd="1" destOrd="0" presId="urn:microsoft.com/office/officeart/2005/8/layout/list1"/>
    <dgm:cxn modelId="{EBD260FF-6509-476B-BD49-0FE521909D9A}" type="presParOf" srcId="{EAFA94EA-53B0-4FE0-84CF-C10C71657547}" destId="{F7147214-EB30-4236-886B-FAB2EE6D0769}" srcOrd="5" destOrd="0" presId="urn:microsoft.com/office/officeart/2005/8/layout/list1"/>
    <dgm:cxn modelId="{1F535BAB-2DAC-4F1F-A010-3F0CC9E43863}" type="presParOf" srcId="{EAFA94EA-53B0-4FE0-84CF-C10C71657547}" destId="{EA021907-9AEB-4D00-94AA-3F7EEC7720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2229A-9C5F-45B7-838D-BDCB9EC9EF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CC0B99C-AC41-441E-A6DB-044F5BCBA642}">
      <dgm:prSet/>
      <dgm:spPr/>
      <dgm:t>
        <a:bodyPr/>
        <a:lstStyle/>
        <a:p>
          <a:r>
            <a:rPr lang="en-US" dirty="0"/>
            <a:t>To be successful, to flourish, to grow or develop well</a:t>
          </a:r>
        </a:p>
      </dgm:t>
    </dgm:pt>
    <dgm:pt modelId="{B392A433-730A-4644-B9E9-189853BD01D8}" type="parTrans" cxnId="{AA5E7DC3-3FE3-44C0-83FF-6CE6C624E444}">
      <dgm:prSet/>
      <dgm:spPr/>
      <dgm:t>
        <a:bodyPr/>
        <a:lstStyle/>
        <a:p>
          <a:endParaRPr lang="en-US"/>
        </a:p>
      </dgm:t>
    </dgm:pt>
    <dgm:pt modelId="{A215CCCE-CD75-4CF2-A011-108CDBABC488}" type="sibTrans" cxnId="{AA5E7DC3-3FE3-44C0-83FF-6CE6C624E444}">
      <dgm:prSet/>
      <dgm:spPr/>
      <dgm:t>
        <a:bodyPr/>
        <a:lstStyle/>
        <a:p>
          <a:endParaRPr lang="en-US"/>
        </a:p>
      </dgm:t>
    </dgm:pt>
    <dgm:pt modelId="{E8C020FC-AB6F-4CF3-A424-C3B93D24089A}">
      <dgm:prSet/>
      <dgm:spPr/>
      <dgm:t>
        <a:bodyPr/>
        <a:lstStyle/>
        <a:p>
          <a:r>
            <a:rPr lang="en-US"/>
            <a:t>What does that mean for you?</a:t>
          </a:r>
        </a:p>
      </dgm:t>
    </dgm:pt>
    <dgm:pt modelId="{8BFF4293-3D85-4B4C-9900-B613B41E81EC}" type="parTrans" cxnId="{AA46988D-6602-4D11-ADDD-9ED83DA2B161}">
      <dgm:prSet/>
      <dgm:spPr/>
      <dgm:t>
        <a:bodyPr/>
        <a:lstStyle/>
        <a:p>
          <a:endParaRPr lang="en-US"/>
        </a:p>
      </dgm:t>
    </dgm:pt>
    <dgm:pt modelId="{FB2D78EB-139E-43AF-B184-1C7D4A5BBF78}" type="sibTrans" cxnId="{AA46988D-6602-4D11-ADDD-9ED83DA2B161}">
      <dgm:prSet/>
      <dgm:spPr/>
      <dgm:t>
        <a:bodyPr/>
        <a:lstStyle/>
        <a:p>
          <a:endParaRPr lang="en-US"/>
        </a:p>
      </dgm:t>
    </dgm:pt>
    <dgm:pt modelId="{BA3751FF-02FA-4484-9540-CFE0CE448F18}" type="pres">
      <dgm:prSet presAssocID="{8922229A-9C5F-45B7-838D-BDCB9EC9EF12}" presName="root" presStyleCnt="0">
        <dgm:presLayoutVars>
          <dgm:dir/>
          <dgm:resizeHandles val="exact"/>
        </dgm:presLayoutVars>
      </dgm:prSet>
      <dgm:spPr/>
    </dgm:pt>
    <dgm:pt modelId="{3BEA6337-188B-409D-B7D7-ECD28D660C5E}" type="pres">
      <dgm:prSet presAssocID="{CCC0B99C-AC41-441E-A6DB-044F5BCBA642}" presName="compNode" presStyleCnt="0"/>
      <dgm:spPr/>
    </dgm:pt>
    <dgm:pt modelId="{584EC09A-FA2B-46B9-862F-1A16C6A67670}" type="pres">
      <dgm:prSet presAssocID="{CCC0B99C-AC41-441E-A6DB-044F5BCBA6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C7F3BF0-0CBA-484B-A150-E64CE0D815A3}" type="pres">
      <dgm:prSet presAssocID="{CCC0B99C-AC41-441E-A6DB-044F5BCBA642}" presName="spaceRect" presStyleCnt="0"/>
      <dgm:spPr/>
    </dgm:pt>
    <dgm:pt modelId="{541F7504-8677-4BA8-AE68-010BBF755ADE}" type="pres">
      <dgm:prSet presAssocID="{CCC0B99C-AC41-441E-A6DB-044F5BCBA642}" presName="textRect" presStyleLbl="revTx" presStyleIdx="0" presStyleCnt="2">
        <dgm:presLayoutVars>
          <dgm:chMax val="1"/>
          <dgm:chPref val="1"/>
        </dgm:presLayoutVars>
      </dgm:prSet>
      <dgm:spPr/>
    </dgm:pt>
    <dgm:pt modelId="{F3A2C542-601F-4B54-B9AD-DD3A15ADC52F}" type="pres">
      <dgm:prSet presAssocID="{A215CCCE-CD75-4CF2-A011-108CDBABC488}" presName="sibTrans" presStyleCnt="0"/>
      <dgm:spPr/>
    </dgm:pt>
    <dgm:pt modelId="{DC57CA1B-2FE4-4CDB-B1A7-AFDD6AF4E2A3}" type="pres">
      <dgm:prSet presAssocID="{E8C020FC-AB6F-4CF3-A424-C3B93D24089A}" presName="compNode" presStyleCnt="0"/>
      <dgm:spPr/>
    </dgm:pt>
    <dgm:pt modelId="{0216B960-6D7F-4379-AD3A-8F9140B06DEE}" type="pres">
      <dgm:prSet presAssocID="{E8C020FC-AB6F-4CF3-A424-C3B93D2408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983F829-68ED-47BF-9741-FA8A9CAC1472}" type="pres">
      <dgm:prSet presAssocID="{E8C020FC-AB6F-4CF3-A424-C3B93D24089A}" presName="spaceRect" presStyleCnt="0"/>
      <dgm:spPr/>
    </dgm:pt>
    <dgm:pt modelId="{53891888-7382-457F-9126-917520AF2C4A}" type="pres">
      <dgm:prSet presAssocID="{E8C020FC-AB6F-4CF3-A424-C3B93D24089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11FFB1A-1DF5-4FEA-BBD2-9F8BCB24BC76}" type="presOf" srcId="{CCC0B99C-AC41-441E-A6DB-044F5BCBA642}" destId="{541F7504-8677-4BA8-AE68-010BBF755ADE}" srcOrd="0" destOrd="0" presId="urn:microsoft.com/office/officeart/2018/2/layout/IconLabelList"/>
    <dgm:cxn modelId="{02853836-25BA-4FCA-ACF4-F0DCD70267BC}" type="presOf" srcId="{8922229A-9C5F-45B7-838D-BDCB9EC9EF12}" destId="{BA3751FF-02FA-4484-9540-CFE0CE448F18}" srcOrd="0" destOrd="0" presId="urn:microsoft.com/office/officeart/2018/2/layout/IconLabelList"/>
    <dgm:cxn modelId="{EEE8AE7E-0F8F-482B-BC18-705E143C7BBC}" type="presOf" srcId="{E8C020FC-AB6F-4CF3-A424-C3B93D24089A}" destId="{53891888-7382-457F-9126-917520AF2C4A}" srcOrd="0" destOrd="0" presId="urn:microsoft.com/office/officeart/2018/2/layout/IconLabelList"/>
    <dgm:cxn modelId="{AA46988D-6602-4D11-ADDD-9ED83DA2B161}" srcId="{8922229A-9C5F-45B7-838D-BDCB9EC9EF12}" destId="{E8C020FC-AB6F-4CF3-A424-C3B93D24089A}" srcOrd="1" destOrd="0" parTransId="{8BFF4293-3D85-4B4C-9900-B613B41E81EC}" sibTransId="{FB2D78EB-139E-43AF-B184-1C7D4A5BBF78}"/>
    <dgm:cxn modelId="{AA5E7DC3-3FE3-44C0-83FF-6CE6C624E444}" srcId="{8922229A-9C5F-45B7-838D-BDCB9EC9EF12}" destId="{CCC0B99C-AC41-441E-A6DB-044F5BCBA642}" srcOrd="0" destOrd="0" parTransId="{B392A433-730A-4644-B9E9-189853BD01D8}" sibTransId="{A215CCCE-CD75-4CF2-A011-108CDBABC488}"/>
    <dgm:cxn modelId="{C09C00F1-BE29-4CB9-A33E-E09BBF1DBBBA}" type="presParOf" srcId="{BA3751FF-02FA-4484-9540-CFE0CE448F18}" destId="{3BEA6337-188B-409D-B7D7-ECD28D660C5E}" srcOrd="0" destOrd="0" presId="urn:microsoft.com/office/officeart/2018/2/layout/IconLabelList"/>
    <dgm:cxn modelId="{799421C4-043F-4222-A9CF-93A3DC64A5EF}" type="presParOf" srcId="{3BEA6337-188B-409D-B7D7-ECD28D660C5E}" destId="{584EC09A-FA2B-46B9-862F-1A16C6A67670}" srcOrd="0" destOrd="0" presId="urn:microsoft.com/office/officeart/2018/2/layout/IconLabelList"/>
    <dgm:cxn modelId="{46352CF1-1031-4C75-82D6-CA73C18D6FA9}" type="presParOf" srcId="{3BEA6337-188B-409D-B7D7-ECD28D660C5E}" destId="{9C7F3BF0-0CBA-484B-A150-E64CE0D815A3}" srcOrd="1" destOrd="0" presId="urn:microsoft.com/office/officeart/2018/2/layout/IconLabelList"/>
    <dgm:cxn modelId="{C700C4D6-1713-43B4-8181-E44ACB6B89C8}" type="presParOf" srcId="{3BEA6337-188B-409D-B7D7-ECD28D660C5E}" destId="{541F7504-8677-4BA8-AE68-010BBF755ADE}" srcOrd="2" destOrd="0" presId="urn:microsoft.com/office/officeart/2018/2/layout/IconLabelList"/>
    <dgm:cxn modelId="{5847F6E8-7DC1-4FC1-B743-7AF1C2ECAD4F}" type="presParOf" srcId="{BA3751FF-02FA-4484-9540-CFE0CE448F18}" destId="{F3A2C542-601F-4B54-B9AD-DD3A15ADC52F}" srcOrd="1" destOrd="0" presId="urn:microsoft.com/office/officeart/2018/2/layout/IconLabelList"/>
    <dgm:cxn modelId="{1CC23D8B-8188-4768-BA75-100B32C9F0EA}" type="presParOf" srcId="{BA3751FF-02FA-4484-9540-CFE0CE448F18}" destId="{DC57CA1B-2FE4-4CDB-B1A7-AFDD6AF4E2A3}" srcOrd="2" destOrd="0" presId="urn:microsoft.com/office/officeart/2018/2/layout/IconLabelList"/>
    <dgm:cxn modelId="{1006219E-1DD9-418D-A3E7-7A2B8E7AB407}" type="presParOf" srcId="{DC57CA1B-2FE4-4CDB-B1A7-AFDD6AF4E2A3}" destId="{0216B960-6D7F-4379-AD3A-8F9140B06DEE}" srcOrd="0" destOrd="0" presId="urn:microsoft.com/office/officeart/2018/2/layout/IconLabelList"/>
    <dgm:cxn modelId="{7FA91F23-7D19-4357-B1B2-9B717D94920A}" type="presParOf" srcId="{DC57CA1B-2FE4-4CDB-B1A7-AFDD6AF4E2A3}" destId="{0983F829-68ED-47BF-9741-FA8A9CAC1472}" srcOrd="1" destOrd="0" presId="urn:microsoft.com/office/officeart/2018/2/layout/IconLabelList"/>
    <dgm:cxn modelId="{8A6B9EDE-A261-4280-9F6C-1A9339EA1F0C}" type="presParOf" srcId="{DC57CA1B-2FE4-4CDB-B1A7-AFDD6AF4E2A3}" destId="{53891888-7382-457F-9126-917520AF2C4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95369-71D1-4623-B8C9-F40DBFBCE1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46C163-AF5F-420F-AEA2-CD311141A4EA}">
      <dgm:prSet custT="1"/>
      <dgm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Ensure a clear understanding of what is expected in your appointment</a:t>
          </a:r>
        </a:p>
      </dgm:t>
    </dgm:pt>
    <dgm:pt modelId="{87CC831E-52D9-4FA2-BA2A-E343E53F56A3}" type="parTrans" cxnId="{8B54E52C-2ED1-4801-ADBB-C02E11A2D04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1FFB57-B668-4093-A43A-238AA1A43ABB}" type="sibTrans" cxnId="{8B54E52C-2ED1-4801-ADBB-C02E11A2D04D}">
      <dgm:prSet phldrT="1" phldr="0"/>
      <dgm:spPr/>
      <dgm:t>
        <a:bodyPr/>
        <a:lstStyle/>
        <a:p>
          <a:endParaRPr lang="en-US">
            <a:latin typeface="+mn-lt"/>
          </a:endParaRPr>
        </a:p>
      </dgm:t>
    </dgm:pt>
    <dgm:pt modelId="{BFD5075A-1184-4418-801F-689C8154C2C5}">
      <dgm:prSet custT="1"/>
      <dgm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Assess individual performance against expectations</a:t>
          </a:r>
        </a:p>
      </dgm:t>
    </dgm:pt>
    <dgm:pt modelId="{BA2FEA88-763E-4E6B-8C43-F8830890A377}" type="parTrans" cxnId="{EC5B1005-B3C5-4669-8D94-FA93802266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5C3EB3-C732-4A57-8EE7-B5F778C287C8}" type="sibTrans" cxnId="{EC5B1005-B3C5-4669-8D94-FA938022660E}">
      <dgm:prSet phldrT="2" phldr="0"/>
      <dgm:spPr/>
      <dgm:t>
        <a:bodyPr/>
        <a:lstStyle/>
        <a:p>
          <a:endParaRPr lang="en-US">
            <a:latin typeface="+mn-lt"/>
          </a:endParaRPr>
        </a:p>
      </dgm:t>
    </dgm:pt>
    <dgm:pt modelId="{2407B1E8-B218-4FF8-B501-C44337A5717E}">
      <dgm:prSet custT="1"/>
      <dgm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an opportunity to provide input to unit administrators</a:t>
          </a:r>
          <a:r>
            <a:rPr lang="en-US" sz="1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/>
              <a:ea typeface="Cambria" panose="02040503050406030204" pitchFamily="18" charset="0"/>
              <a:cs typeface="+mn-cs"/>
            </a:rPr>
            <a:t>.</a:t>
          </a:r>
        </a:p>
      </dgm:t>
    </dgm:pt>
    <dgm:pt modelId="{A6B3A451-2D6A-4A92-A71F-67B095B11339}" type="parTrans" cxnId="{7C73F750-7F9E-47B4-8EAD-5C7C43D71B3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7E92F76-A415-4892-915E-217ADEAF29BE}" type="sibTrans" cxnId="{7C73F750-7F9E-47B4-8EAD-5C7C43D71B31}">
      <dgm:prSet phldrT="3" phldr="0"/>
      <dgm:spPr/>
      <dgm:t>
        <a:bodyPr/>
        <a:lstStyle/>
        <a:p>
          <a:endParaRPr lang="en-US">
            <a:latin typeface="+mn-lt"/>
          </a:endParaRPr>
        </a:p>
      </dgm:t>
    </dgm:pt>
    <dgm:pt modelId="{D1FBD985-9B8B-4574-8543-B95B8D728C8C}">
      <dgm:prSet custT="1"/>
      <dgm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Inform decisions on merit pay</a:t>
          </a:r>
        </a:p>
      </dgm:t>
    </dgm:pt>
    <dgm:pt modelId="{292385C4-C8BD-49E5-9F65-EFC82813A7DB}" type="parTrans" cxnId="{1964EE86-1BA1-4A8E-BC2E-67A3BE5813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27C872D-4054-468C-A570-89107D20A021}" type="sibTrans" cxnId="{1964EE86-1BA1-4A8E-BC2E-67A3BE58139B}">
      <dgm:prSet phldrT="4" phldr="0"/>
      <dgm:spPr/>
      <dgm:t>
        <a:bodyPr/>
        <a:lstStyle/>
        <a:p>
          <a:endParaRPr lang="en-US">
            <a:latin typeface="+mn-lt"/>
          </a:endParaRPr>
        </a:p>
      </dgm:t>
    </dgm:pt>
    <dgm:pt modelId="{7148A749-7C8B-4C4D-9930-7D1193E95C05}">
      <dgm:prSet custT="1"/>
      <dgm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input for decisions about future appointments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10653F9C-C384-404D-96D9-46BB6FDA87ED}" type="parTrans" cxnId="{AE76A19C-F2B8-4D43-B978-3BCBEDEBF1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03EA5F-C20E-4832-8420-1ADDD6F8A11A}" type="sibTrans" cxnId="{AE76A19C-F2B8-4D43-B978-3BCBEDEBF121}">
      <dgm:prSet phldrT="5" phldr="0"/>
      <dgm:spPr/>
      <dgm:t>
        <a:bodyPr/>
        <a:lstStyle/>
        <a:p>
          <a:endParaRPr lang="en-US">
            <a:latin typeface="+mn-lt"/>
          </a:endParaRPr>
        </a:p>
      </dgm:t>
    </dgm:pt>
    <dgm:pt modelId="{F1D92576-765E-4B6F-9752-E0DACB634824}" type="pres">
      <dgm:prSet presAssocID="{DF295369-71D1-4623-B8C9-F40DBFBCE119}" presName="root" presStyleCnt="0">
        <dgm:presLayoutVars>
          <dgm:dir/>
          <dgm:resizeHandles val="exact"/>
        </dgm:presLayoutVars>
      </dgm:prSet>
      <dgm:spPr/>
    </dgm:pt>
    <dgm:pt modelId="{C9DD9949-3DB4-4DE9-A10E-701C8D330153}" type="pres">
      <dgm:prSet presAssocID="{2E46C163-AF5F-420F-AEA2-CD311141A4EA}" presName="compNode" presStyleCnt="0"/>
      <dgm:spPr/>
    </dgm:pt>
    <dgm:pt modelId="{FB0BE239-5D75-4F23-B0F4-698AE513BDC0}" type="pres">
      <dgm:prSet presAssocID="{2E46C163-AF5F-420F-AEA2-CD311141A4EA}" presName="bgRect" presStyleLbl="bgShp" presStyleIdx="0" presStyleCnt="5"/>
      <dgm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BDE4D6A7-2085-44E8-85F9-E59AA7A69037}" type="pres">
      <dgm:prSet presAssocID="{2E46C163-AF5F-420F-AEA2-CD311141A4EA}" presName="iconRect" presStyleLbl="node1" presStyleIdx="0" presStyleCnt="5"/>
      <dgm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40940E2-8CDC-4725-9FDE-7D40A18990E6}" type="pres">
      <dgm:prSet presAssocID="{2E46C163-AF5F-420F-AEA2-CD311141A4EA}" presName="spaceRect" presStyleCnt="0"/>
      <dgm:spPr/>
    </dgm:pt>
    <dgm:pt modelId="{82D5D63B-201D-46B5-81B3-8F24387F6375}" type="pres">
      <dgm:prSet presAssocID="{2E46C163-AF5F-420F-AEA2-CD311141A4EA}" presName="parTx" presStyleLbl="revTx" presStyleIdx="0" presStyleCnt="5">
        <dgm:presLayoutVars>
          <dgm:chMax val="0"/>
          <dgm:chPref val="0"/>
        </dgm:presLayoutVars>
      </dgm:prSet>
      <dgm:spPr/>
    </dgm:pt>
    <dgm:pt modelId="{8C923D89-A3D1-44F1-BCCF-35842F47B791}" type="pres">
      <dgm:prSet presAssocID="{CD1FFB57-B668-4093-A43A-238AA1A43ABB}" presName="sibTrans" presStyleCnt="0"/>
      <dgm:spPr/>
    </dgm:pt>
    <dgm:pt modelId="{0FC57D13-8290-469F-BD81-FF2E868B22F2}" type="pres">
      <dgm:prSet presAssocID="{BFD5075A-1184-4418-801F-689C8154C2C5}" presName="compNode" presStyleCnt="0"/>
      <dgm:spPr/>
    </dgm:pt>
    <dgm:pt modelId="{A60ED13D-D868-42B1-8929-480DB68F4FA6}" type="pres">
      <dgm:prSet presAssocID="{BFD5075A-1184-4418-801F-689C8154C2C5}" presName="bgRect" presStyleLbl="bgShp" presStyleIdx="1" presStyleCnt="5"/>
      <dgm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BE521314-D674-4922-94D9-0EF0CDB458C9}" type="pres">
      <dgm:prSet presAssocID="{BFD5075A-1184-4418-801F-689C8154C2C5}" presName="iconRect" presStyleLbl="node1" presStyleIdx="1" presStyleCnt="5"/>
      <dgm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679687D-016F-45E5-8295-CF7BB3A1AA19}" type="pres">
      <dgm:prSet presAssocID="{BFD5075A-1184-4418-801F-689C8154C2C5}" presName="spaceRect" presStyleCnt="0"/>
      <dgm:spPr/>
    </dgm:pt>
    <dgm:pt modelId="{B4C2B620-FC9D-4BE1-98A0-AA7C2C65CD3A}" type="pres">
      <dgm:prSet presAssocID="{BFD5075A-1184-4418-801F-689C8154C2C5}" presName="parTx" presStyleLbl="revTx" presStyleIdx="1" presStyleCnt="5">
        <dgm:presLayoutVars>
          <dgm:chMax val="0"/>
          <dgm:chPref val="0"/>
        </dgm:presLayoutVars>
      </dgm:prSet>
      <dgm:spPr/>
    </dgm:pt>
    <dgm:pt modelId="{32C34CDE-85C1-4856-9E31-D8F675D20442}" type="pres">
      <dgm:prSet presAssocID="{2E5C3EB3-C732-4A57-8EE7-B5F778C287C8}" presName="sibTrans" presStyleCnt="0"/>
      <dgm:spPr/>
    </dgm:pt>
    <dgm:pt modelId="{7D8CC950-8713-4FA5-BBE1-88F1433FA5A3}" type="pres">
      <dgm:prSet presAssocID="{2407B1E8-B218-4FF8-B501-C44337A5717E}" presName="compNode" presStyleCnt="0"/>
      <dgm:spPr/>
    </dgm:pt>
    <dgm:pt modelId="{77C84AC9-5CAF-409D-BBB4-C3829CDC18CF}" type="pres">
      <dgm:prSet presAssocID="{2407B1E8-B218-4FF8-B501-C44337A5717E}" presName="bgRect" presStyleLbl="bgShp" presStyleIdx="2" presStyleCnt="5"/>
      <dgm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ABF736DE-339E-4CD4-8C9E-E8D0E627EBBD}" type="pres">
      <dgm:prSet presAssocID="{2407B1E8-B218-4FF8-B501-C44337A5717E}" presName="iconRect" presStyleLbl="node1" presStyleIdx="2" presStyleCnt="5"/>
      <dgm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36B7EDDF-4345-4166-8701-B1DCACA673ED}" type="pres">
      <dgm:prSet presAssocID="{2407B1E8-B218-4FF8-B501-C44337A5717E}" presName="spaceRect" presStyleCnt="0"/>
      <dgm:spPr/>
    </dgm:pt>
    <dgm:pt modelId="{2DAB8B48-6997-4212-B1B6-6A7387F2EBC7}" type="pres">
      <dgm:prSet presAssocID="{2407B1E8-B218-4FF8-B501-C44337A5717E}" presName="parTx" presStyleLbl="revTx" presStyleIdx="2" presStyleCnt="5">
        <dgm:presLayoutVars>
          <dgm:chMax val="0"/>
          <dgm:chPref val="0"/>
        </dgm:presLayoutVars>
      </dgm:prSet>
      <dgm:spPr/>
    </dgm:pt>
    <dgm:pt modelId="{03B41836-0914-4718-B0AE-5A399A21510D}" type="pres">
      <dgm:prSet presAssocID="{77E92F76-A415-4892-915E-217ADEAF29BE}" presName="sibTrans" presStyleCnt="0"/>
      <dgm:spPr/>
    </dgm:pt>
    <dgm:pt modelId="{0C5A0892-588B-41F2-BC1B-7DBA5C85BF02}" type="pres">
      <dgm:prSet presAssocID="{D1FBD985-9B8B-4574-8543-B95B8D728C8C}" presName="compNode" presStyleCnt="0"/>
      <dgm:spPr/>
    </dgm:pt>
    <dgm:pt modelId="{748A7D3E-5E1C-49A9-B699-7FFDD16271E9}" type="pres">
      <dgm:prSet presAssocID="{D1FBD985-9B8B-4574-8543-B95B8D728C8C}" presName="bgRect" presStyleLbl="bgShp" presStyleIdx="3" presStyleCnt="5"/>
      <dgm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E40776A6-7CC5-4EB6-9433-03B00110BECE}" type="pres">
      <dgm:prSet presAssocID="{D1FBD985-9B8B-4574-8543-B95B8D728C8C}" presName="iconRect" presStyleLbl="node1" presStyleIdx="3" presStyleCnt="5"/>
      <dgm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9C1F250E-F3D4-46AB-A448-00F754B7ECA9}" type="pres">
      <dgm:prSet presAssocID="{D1FBD985-9B8B-4574-8543-B95B8D728C8C}" presName="spaceRect" presStyleCnt="0"/>
      <dgm:spPr/>
    </dgm:pt>
    <dgm:pt modelId="{73FF54F6-E080-4E8A-9DAB-7EFEDD9DE0CD}" type="pres">
      <dgm:prSet presAssocID="{D1FBD985-9B8B-4574-8543-B95B8D728C8C}" presName="parTx" presStyleLbl="revTx" presStyleIdx="3" presStyleCnt="5">
        <dgm:presLayoutVars>
          <dgm:chMax val="0"/>
          <dgm:chPref val="0"/>
        </dgm:presLayoutVars>
      </dgm:prSet>
      <dgm:spPr/>
    </dgm:pt>
    <dgm:pt modelId="{0FBE2B0D-CF2E-4C84-927C-07D2B193BD12}" type="pres">
      <dgm:prSet presAssocID="{627C872D-4054-468C-A570-89107D20A021}" presName="sibTrans" presStyleCnt="0"/>
      <dgm:spPr/>
    </dgm:pt>
    <dgm:pt modelId="{5182DF10-61AF-4346-B5EC-29EB4EA59F1B}" type="pres">
      <dgm:prSet presAssocID="{7148A749-7C8B-4C4D-9930-7D1193E95C05}" presName="compNode" presStyleCnt="0"/>
      <dgm:spPr/>
    </dgm:pt>
    <dgm:pt modelId="{F597AAD9-FE89-405F-8762-513B8169E215}" type="pres">
      <dgm:prSet presAssocID="{7148A749-7C8B-4C4D-9930-7D1193E95C05}" presName="bgRect" presStyleLbl="bgShp" presStyleIdx="4" presStyleCnt="5"/>
      <dgm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3965F017-C9CD-4F07-9DA6-EA585E8244A3}" type="pres">
      <dgm:prSet presAssocID="{7148A749-7C8B-4C4D-9930-7D1193E95C05}" presName="iconRect" presStyleLbl="node1" presStyleIdx="4" presStyleCnt="5"/>
      <dgm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68DF204-CE3C-4EA0-B45D-9EFFAC0DF376}" type="pres">
      <dgm:prSet presAssocID="{7148A749-7C8B-4C4D-9930-7D1193E95C05}" presName="spaceRect" presStyleCnt="0"/>
      <dgm:spPr/>
    </dgm:pt>
    <dgm:pt modelId="{E8418788-E1DB-4B74-A218-E28A59B1D859}" type="pres">
      <dgm:prSet presAssocID="{7148A749-7C8B-4C4D-9930-7D1193E95C0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C5B1005-B3C5-4669-8D94-FA938022660E}" srcId="{DF295369-71D1-4623-B8C9-F40DBFBCE119}" destId="{BFD5075A-1184-4418-801F-689C8154C2C5}" srcOrd="1" destOrd="0" parTransId="{BA2FEA88-763E-4E6B-8C43-F8830890A377}" sibTransId="{2E5C3EB3-C732-4A57-8EE7-B5F778C287C8}"/>
    <dgm:cxn modelId="{8B54E52C-2ED1-4801-ADBB-C02E11A2D04D}" srcId="{DF295369-71D1-4623-B8C9-F40DBFBCE119}" destId="{2E46C163-AF5F-420F-AEA2-CD311141A4EA}" srcOrd="0" destOrd="0" parTransId="{87CC831E-52D9-4FA2-BA2A-E343E53F56A3}" sibTransId="{CD1FFB57-B668-4093-A43A-238AA1A43ABB}"/>
    <dgm:cxn modelId="{5F0BA460-3AB7-4B60-BC98-A0332EEDA3B0}" type="presOf" srcId="{2407B1E8-B218-4FF8-B501-C44337A5717E}" destId="{2DAB8B48-6997-4212-B1B6-6A7387F2EBC7}" srcOrd="0" destOrd="0" presId="urn:microsoft.com/office/officeart/2018/2/layout/IconVerticalSolidList"/>
    <dgm:cxn modelId="{7C73F750-7F9E-47B4-8EAD-5C7C43D71B31}" srcId="{DF295369-71D1-4623-B8C9-F40DBFBCE119}" destId="{2407B1E8-B218-4FF8-B501-C44337A5717E}" srcOrd="2" destOrd="0" parTransId="{A6B3A451-2D6A-4A92-A71F-67B095B11339}" sibTransId="{77E92F76-A415-4892-915E-217ADEAF29BE}"/>
    <dgm:cxn modelId="{1964EE86-1BA1-4A8E-BC2E-67A3BE58139B}" srcId="{DF295369-71D1-4623-B8C9-F40DBFBCE119}" destId="{D1FBD985-9B8B-4574-8543-B95B8D728C8C}" srcOrd="3" destOrd="0" parTransId="{292385C4-C8BD-49E5-9F65-EFC82813A7DB}" sibTransId="{627C872D-4054-468C-A570-89107D20A021}"/>
    <dgm:cxn modelId="{83F47B95-6589-4DEF-A930-4B9AA6943F3D}" type="presOf" srcId="{7148A749-7C8B-4C4D-9930-7D1193E95C05}" destId="{E8418788-E1DB-4B74-A218-E28A59B1D859}" srcOrd="0" destOrd="0" presId="urn:microsoft.com/office/officeart/2018/2/layout/IconVerticalSolidList"/>
    <dgm:cxn modelId="{AE76A19C-F2B8-4D43-B978-3BCBEDEBF121}" srcId="{DF295369-71D1-4623-B8C9-F40DBFBCE119}" destId="{7148A749-7C8B-4C4D-9930-7D1193E95C05}" srcOrd="4" destOrd="0" parTransId="{10653F9C-C384-404D-96D9-46BB6FDA87ED}" sibTransId="{1A03EA5F-C20E-4832-8420-1ADDD6F8A11A}"/>
    <dgm:cxn modelId="{D73F249D-34CB-41CD-8CB7-F564C35B54F0}" type="presOf" srcId="{DF295369-71D1-4623-B8C9-F40DBFBCE119}" destId="{F1D92576-765E-4B6F-9752-E0DACB634824}" srcOrd="0" destOrd="0" presId="urn:microsoft.com/office/officeart/2018/2/layout/IconVerticalSolidList"/>
    <dgm:cxn modelId="{7390E2A1-3215-4AF2-B734-287AF34947D7}" type="presOf" srcId="{2E46C163-AF5F-420F-AEA2-CD311141A4EA}" destId="{82D5D63B-201D-46B5-81B3-8F24387F6375}" srcOrd="0" destOrd="0" presId="urn:microsoft.com/office/officeart/2018/2/layout/IconVerticalSolidList"/>
    <dgm:cxn modelId="{5B5CFFD3-6B4A-4822-BA6F-B1CDA0E0C282}" type="presOf" srcId="{D1FBD985-9B8B-4574-8543-B95B8D728C8C}" destId="{73FF54F6-E080-4E8A-9DAB-7EFEDD9DE0CD}" srcOrd="0" destOrd="0" presId="urn:microsoft.com/office/officeart/2018/2/layout/IconVerticalSolidList"/>
    <dgm:cxn modelId="{309861F2-0BC4-4E49-9047-3F4BECC7814D}" type="presOf" srcId="{BFD5075A-1184-4418-801F-689C8154C2C5}" destId="{B4C2B620-FC9D-4BE1-98A0-AA7C2C65CD3A}" srcOrd="0" destOrd="0" presId="urn:microsoft.com/office/officeart/2018/2/layout/IconVerticalSolidList"/>
    <dgm:cxn modelId="{E0B0593C-0122-4DD3-BA6E-ABCC01590A8A}" type="presParOf" srcId="{F1D92576-765E-4B6F-9752-E0DACB634824}" destId="{C9DD9949-3DB4-4DE9-A10E-701C8D330153}" srcOrd="0" destOrd="0" presId="urn:microsoft.com/office/officeart/2018/2/layout/IconVerticalSolidList"/>
    <dgm:cxn modelId="{F2E0B07E-7F12-4A3F-B244-76854B22C952}" type="presParOf" srcId="{C9DD9949-3DB4-4DE9-A10E-701C8D330153}" destId="{FB0BE239-5D75-4F23-B0F4-698AE513BDC0}" srcOrd="0" destOrd="0" presId="urn:microsoft.com/office/officeart/2018/2/layout/IconVerticalSolidList"/>
    <dgm:cxn modelId="{F129DDAA-BF12-4866-A36E-FF88FFEE32EE}" type="presParOf" srcId="{C9DD9949-3DB4-4DE9-A10E-701C8D330153}" destId="{BDE4D6A7-2085-44E8-85F9-E59AA7A69037}" srcOrd="1" destOrd="0" presId="urn:microsoft.com/office/officeart/2018/2/layout/IconVerticalSolidList"/>
    <dgm:cxn modelId="{5A394B05-B054-4F72-B64C-A7ACF6CC3662}" type="presParOf" srcId="{C9DD9949-3DB4-4DE9-A10E-701C8D330153}" destId="{840940E2-8CDC-4725-9FDE-7D40A18990E6}" srcOrd="2" destOrd="0" presId="urn:microsoft.com/office/officeart/2018/2/layout/IconVerticalSolidList"/>
    <dgm:cxn modelId="{7A75523E-EA4F-4A55-AE45-DF01364D6845}" type="presParOf" srcId="{C9DD9949-3DB4-4DE9-A10E-701C8D330153}" destId="{82D5D63B-201D-46B5-81B3-8F24387F6375}" srcOrd="3" destOrd="0" presId="urn:microsoft.com/office/officeart/2018/2/layout/IconVerticalSolidList"/>
    <dgm:cxn modelId="{E6C7AB70-7599-4D1B-B2DC-95E1372AA3C4}" type="presParOf" srcId="{F1D92576-765E-4B6F-9752-E0DACB634824}" destId="{8C923D89-A3D1-44F1-BCCF-35842F47B791}" srcOrd="1" destOrd="0" presId="urn:microsoft.com/office/officeart/2018/2/layout/IconVerticalSolidList"/>
    <dgm:cxn modelId="{800FE9C8-BC62-4FE1-8B7A-0B134903D869}" type="presParOf" srcId="{F1D92576-765E-4B6F-9752-E0DACB634824}" destId="{0FC57D13-8290-469F-BD81-FF2E868B22F2}" srcOrd="2" destOrd="0" presId="urn:microsoft.com/office/officeart/2018/2/layout/IconVerticalSolidList"/>
    <dgm:cxn modelId="{4A701FEE-BD8C-484E-A611-EC14BA7D4062}" type="presParOf" srcId="{0FC57D13-8290-469F-BD81-FF2E868B22F2}" destId="{A60ED13D-D868-42B1-8929-480DB68F4FA6}" srcOrd="0" destOrd="0" presId="urn:microsoft.com/office/officeart/2018/2/layout/IconVerticalSolidList"/>
    <dgm:cxn modelId="{17C623F4-2C4D-46ED-AC3A-59AEB9D52AF4}" type="presParOf" srcId="{0FC57D13-8290-469F-BD81-FF2E868B22F2}" destId="{BE521314-D674-4922-94D9-0EF0CDB458C9}" srcOrd="1" destOrd="0" presId="urn:microsoft.com/office/officeart/2018/2/layout/IconVerticalSolidList"/>
    <dgm:cxn modelId="{74C308FF-DA21-4850-B139-B362F98572AE}" type="presParOf" srcId="{0FC57D13-8290-469F-BD81-FF2E868B22F2}" destId="{D679687D-016F-45E5-8295-CF7BB3A1AA19}" srcOrd="2" destOrd="0" presId="urn:microsoft.com/office/officeart/2018/2/layout/IconVerticalSolidList"/>
    <dgm:cxn modelId="{0CA6213A-E599-4CB9-BBD1-EA4579E9675B}" type="presParOf" srcId="{0FC57D13-8290-469F-BD81-FF2E868B22F2}" destId="{B4C2B620-FC9D-4BE1-98A0-AA7C2C65CD3A}" srcOrd="3" destOrd="0" presId="urn:microsoft.com/office/officeart/2018/2/layout/IconVerticalSolidList"/>
    <dgm:cxn modelId="{CC37BACE-0CA5-4ECA-AE92-240FA31A48C7}" type="presParOf" srcId="{F1D92576-765E-4B6F-9752-E0DACB634824}" destId="{32C34CDE-85C1-4856-9E31-D8F675D20442}" srcOrd="3" destOrd="0" presId="urn:microsoft.com/office/officeart/2018/2/layout/IconVerticalSolidList"/>
    <dgm:cxn modelId="{69060C2A-E195-4F80-9BAF-32C6BD426ECA}" type="presParOf" srcId="{F1D92576-765E-4B6F-9752-E0DACB634824}" destId="{7D8CC950-8713-4FA5-BBE1-88F1433FA5A3}" srcOrd="4" destOrd="0" presId="urn:microsoft.com/office/officeart/2018/2/layout/IconVerticalSolidList"/>
    <dgm:cxn modelId="{F9A87BA1-1C9E-4DD8-B846-A13A7F7668A0}" type="presParOf" srcId="{7D8CC950-8713-4FA5-BBE1-88F1433FA5A3}" destId="{77C84AC9-5CAF-409D-BBB4-C3829CDC18CF}" srcOrd="0" destOrd="0" presId="urn:microsoft.com/office/officeart/2018/2/layout/IconVerticalSolidList"/>
    <dgm:cxn modelId="{52608D86-19B0-46D6-88C8-FDB5651DBBCA}" type="presParOf" srcId="{7D8CC950-8713-4FA5-BBE1-88F1433FA5A3}" destId="{ABF736DE-339E-4CD4-8C9E-E8D0E627EBBD}" srcOrd="1" destOrd="0" presId="urn:microsoft.com/office/officeart/2018/2/layout/IconVerticalSolidList"/>
    <dgm:cxn modelId="{8EE3A734-F1DE-4AFA-BCFC-F4D178317108}" type="presParOf" srcId="{7D8CC950-8713-4FA5-BBE1-88F1433FA5A3}" destId="{36B7EDDF-4345-4166-8701-B1DCACA673ED}" srcOrd="2" destOrd="0" presId="urn:microsoft.com/office/officeart/2018/2/layout/IconVerticalSolidList"/>
    <dgm:cxn modelId="{69C6FCCD-2129-4E05-BA21-90097C9447B7}" type="presParOf" srcId="{7D8CC950-8713-4FA5-BBE1-88F1433FA5A3}" destId="{2DAB8B48-6997-4212-B1B6-6A7387F2EBC7}" srcOrd="3" destOrd="0" presId="urn:microsoft.com/office/officeart/2018/2/layout/IconVerticalSolidList"/>
    <dgm:cxn modelId="{A3D0D65F-8BA6-4B13-823E-88DB557D2A4F}" type="presParOf" srcId="{F1D92576-765E-4B6F-9752-E0DACB634824}" destId="{03B41836-0914-4718-B0AE-5A399A21510D}" srcOrd="5" destOrd="0" presId="urn:microsoft.com/office/officeart/2018/2/layout/IconVerticalSolidList"/>
    <dgm:cxn modelId="{F1027DA1-35C6-4C8B-860F-B343F4E894AA}" type="presParOf" srcId="{F1D92576-765E-4B6F-9752-E0DACB634824}" destId="{0C5A0892-588B-41F2-BC1B-7DBA5C85BF02}" srcOrd="6" destOrd="0" presId="urn:microsoft.com/office/officeart/2018/2/layout/IconVerticalSolidList"/>
    <dgm:cxn modelId="{205C5CA2-40A9-4653-9A5E-4A837D812995}" type="presParOf" srcId="{0C5A0892-588B-41F2-BC1B-7DBA5C85BF02}" destId="{748A7D3E-5E1C-49A9-B699-7FFDD16271E9}" srcOrd="0" destOrd="0" presId="urn:microsoft.com/office/officeart/2018/2/layout/IconVerticalSolidList"/>
    <dgm:cxn modelId="{D98A3F7B-C0E1-47AE-AE22-B2A138E01656}" type="presParOf" srcId="{0C5A0892-588B-41F2-BC1B-7DBA5C85BF02}" destId="{E40776A6-7CC5-4EB6-9433-03B00110BECE}" srcOrd="1" destOrd="0" presId="urn:microsoft.com/office/officeart/2018/2/layout/IconVerticalSolidList"/>
    <dgm:cxn modelId="{F190EBFC-9718-495E-B51C-63F257B11394}" type="presParOf" srcId="{0C5A0892-588B-41F2-BC1B-7DBA5C85BF02}" destId="{9C1F250E-F3D4-46AB-A448-00F754B7ECA9}" srcOrd="2" destOrd="0" presId="urn:microsoft.com/office/officeart/2018/2/layout/IconVerticalSolidList"/>
    <dgm:cxn modelId="{4CCBEFC5-3B53-4860-BA6F-B04BF9AA5154}" type="presParOf" srcId="{0C5A0892-588B-41F2-BC1B-7DBA5C85BF02}" destId="{73FF54F6-E080-4E8A-9DAB-7EFEDD9DE0CD}" srcOrd="3" destOrd="0" presId="urn:microsoft.com/office/officeart/2018/2/layout/IconVerticalSolidList"/>
    <dgm:cxn modelId="{A4B728EB-9532-4CC8-9E19-7030F0A8AA83}" type="presParOf" srcId="{F1D92576-765E-4B6F-9752-E0DACB634824}" destId="{0FBE2B0D-CF2E-4C84-927C-07D2B193BD12}" srcOrd="7" destOrd="0" presId="urn:microsoft.com/office/officeart/2018/2/layout/IconVerticalSolidList"/>
    <dgm:cxn modelId="{DD8C5B4B-90BF-4437-B9D9-91F1D1A9C8CB}" type="presParOf" srcId="{F1D92576-765E-4B6F-9752-E0DACB634824}" destId="{5182DF10-61AF-4346-B5EC-29EB4EA59F1B}" srcOrd="8" destOrd="0" presId="urn:microsoft.com/office/officeart/2018/2/layout/IconVerticalSolidList"/>
    <dgm:cxn modelId="{479B4456-C733-4FBD-A6C6-99462AC2D163}" type="presParOf" srcId="{5182DF10-61AF-4346-B5EC-29EB4EA59F1B}" destId="{F597AAD9-FE89-405F-8762-513B8169E215}" srcOrd="0" destOrd="0" presId="urn:microsoft.com/office/officeart/2018/2/layout/IconVerticalSolidList"/>
    <dgm:cxn modelId="{E7FEDEBE-FC56-47B1-B1F4-3DDD02D33BE5}" type="presParOf" srcId="{5182DF10-61AF-4346-B5EC-29EB4EA59F1B}" destId="{3965F017-C9CD-4F07-9DA6-EA585E8244A3}" srcOrd="1" destOrd="0" presId="urn:microsoft.com/office/officeart/2018/2/layout/IconVerticalSolidList"/>
    <dgm:cxn modelId="{10465C87-B1BC-4277-B639-EC06F8390DCD}" type="presParOf" srcId="{5182DF10-61AF-4346-B5EC-29EB4EA59F1B}" destId="{268DF204-CE3C-4EA0-B45D-9EFFAC0DF376}" srcOrd="2" destOrd="0" presId="urn:microsoft.com/office/officeart/2018/2/layout/IconVerticalSolidList"/>
    <dgm:cxn modelId="{46F95915-7539-451B-9035-A1E49168F808}" type="presParOf" srcId="{5182DF10-61AF-4346-B5EC-29EB4EA59F1B}" destId="{E8418788-E1DB-4B74-A218-E28A59B1D8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0B650A-EB2A-4489-AABA-86A0539F647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5CB86C-FD14-46FB-9D50-0EA15C72D0EE}">
      <dgm:prSet custT="1"/>
      <dgm:spPr/>
      <dgm:t>
        <a:bodyPr/>
        <a:lstStyle/>
        <a:p>
          <a:pPr algn="r" rtl="0"/>
          <a:r>
            <a:rPr lang="en-US" sz="1800" b="0" i="0" dirty="0"/>
            <a:t>Current curriculum vita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99713D7C-6542-4084-B4AA-CC3C4CE5712F}" type="parTrans" cxnId="{74A1428D-7F8B-4E42-A5A3-A70DE4B1084C}">
      <dgm:prSet/>
      <dgm:spPr/>
      <dgm:t>
        <a:bodyPr/>
        <a:lstStyle/>
        <a:p>
          <a:endParaRPr lang="en-US" sz="1800"/>
        </a:p>
      </dgm:t>
    </dgm:pt>
    <dgm:pt modelId="{DC6CBBDC-C0BD-4EA1-8480-512FF0783620}" type="sibTrans" cxnId="{74A1428D-7F8B-4E42-A5A3-A70DE4B1084C}">
      <dgm:prSet/>
      <dgm:spPr/>
      <dgm:t>
        <a:bodyPr/>
        <a:lstStyle/>
        <a:p>
          <a:endParaRPr lang="en-US" sz="1800"/>
        </a:p>
      </dgm:t>
    </dgm:pt>
    <dgm:pt modelId="{D6165110-CFF9-4A94-95CF-F4AEECDA19BD}">
      <dgm:prSet custT="1"/>
      <dgm:spPr/>
      <dgm:t>
        <a:bodyPr/>
        <a:lstStyle/>
        <a:p>
          <a:pPr algn="r" rtl="0"/>
          <a:r>
            <a:rPr lang="en-US" sz="1800" b="0" i="0" dirty="0"/>
            <a:t>Reflective essay about accomplishments over the reporting period (5 page maximum)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5B128BE7-8C61-4709-9192-F412F48A8908}" type="parTrans" cxnId="{C077D492-E0C9-4ACF-95F6-4A20F803F9B9}">
      <dgm:prSet/>
      <dgm:spPr/>
      <dgm:t>
        <a:bodyPr/>
        <a:lstStyle/>
        <a:p>
          <a:endParaRPr lang="en-US" sz="1800"/>
        </a:p>
      </dgm:t>
    </dgm:pt>
    <dgm:pt modelId="{4236D7DF-AA38-4715-8F9D-2297FA34EBE8}" type="sibTrans" cxnId="{C077D492-E0C9-4ACF-95F6-4A20F803F9B9}">
      <dgm:prSet/>
      <dgm:spPr/>
      <dgm:t>
        <a:bodyPr/>
        <a:lstStyle/>
        <a:p>
          <a:endParaRPr lang="en-US" sz="1800"/>
        </a:p>
      </dgm:t>
    </dgm:pt>
    <dgm:pt modelId="{F0CAC653-98A2-44F5-8B5C-47C6A3FFBE3A}">
      <dgm:prSet custT="1"/>
      <dgm:spPr/>
      <dgm:t>
        <a:bodyPr/>
        <a:lstStyle/>
        <a:p>
          <a:pPr algn="r" rtl="0"/>
          <a:r>
            <a:rPr lang="en-US" sz="1800" b="0" i="0" dirty="0"/>
            <a:t>A representative sample of scholarly work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77AA0796-8A20-4DB3-B440-48EA5FBE2F9C}" type="parTrans" cxnId="{1707ED87-FEF1-4734-A348-97CEF745980B}">
      <dgm:prSet/>
      <dgm:spPr/>
      <dgm:t>
        <a:bodyPr/>
        <a:lstStyle/>
        <a:p>
          <a:endParaRPr lang="en-US" sz="1800"/>
        </a:p>
      </dgm:t>
    </dgm:pt>
    <dgm:pt modelId="{520C6CA3-B9A1-4697-969F-BB14C7584EE9}" type="sibTrans" cxnId="{1707ED87-FEF1-4734-A348-97CEF745980B}">
      <dgm:prSet/>
      <dgm:spPr/>
      <dgm:t>
        <a:bodyPr/>
        <a:lstStyle/>
        <a:p>
          <a:endParaRPr lang="en-US" sz="1800"/>
        </a:p>
      </dgm:t>
    </dgm:pt>
    <dgm:pt modelId="{271D6C60-9515-4F79-98AD-C991114AD8F3}">
      <dgm:prSet custT="1"/>
      <dgm:spPr/>
      <dgm:t>
        <a:bodyPr/>
        <a:lstStyle/>
        <a:p>
          <a:pPr algn="r" rtl="0"/>
          <a:r>
            <a:rPr lang="en-US" sz="1800" b="0" i="0" dirty="0"/>
            <a:t>Evidence of excellence in performing assigned duties, e.g. significance, impact, and innovation of research/creative activities, instructional activities and service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gm:t>
    </dgm:pt>
    <dgm:pt modelId="{DCE6EC96-3158-41FC-9EF6-A2688A723846}" type="parTrans" cxnId="{F34A58E3-5B52-4002-8F64-EC155EAE5210}">
      <dgm:prSet/>
      <dgm:spPr/>
      <dgm:t>
        <a:bodyPr/>
        <a:lstStyle/>
        <a:p>
          <a:endParaRPr lang="en-US" sz="1800"/>
        </a:p>
      </dgm:t>
    </dgm:pt>
    <dgm:pt modelId="{6A7CA97C-4025-400E-9E6F-EC3E25086FDE}" type="sibTrans" cxnId="{F34A58E3-5B52-4002-8F64-EC155EAE5210}">
      <dgm:prSet/>
      <dgm:spPr/>
      <dgm:t>
        <a:bodyPr/>
        <a:lstStyle/>
        <a:p>
          <a:endParaRPr lang="en-US" sz="1800"/>
        </a:p>
      </dgm:t>
    </dgm:pt>
    <dgm:pt modelId="{0E30364E-3FCE-48A9-A801-26925379F836}">
      <dgm:prSet custT="1"/>
      <dgm:spPr/>
      <dgm:t>
        <a:bodyPr/>
        <a:lstStyle/>
        <a:p>
          <a:pPr algn="r"/>
          <a:r>
            <a:rPr lang="en-US" sz="1800" b="0" i="0" dirty="0"/>
            <a:t>Unit administrators must prepare a description of the candidate's assignment, including the percentage of the appointment devoted to research/creative activities, teaching, service, etc.</a:t>
          </a:r>
          <a:endParaRPr lang="en-US" sz="1800" dirty="0"/>
        </a:p>
      </dgm:t>
    </dgm:pt>
    <dgm:pt modelId="{1B8B5539-D6B3-4424-B5AD-173470B65942}" type="parTrans" cxnId="{4A5058E4-8E09-428E-AC5D-3D1312E313E1}">
      <dgm:prSet/>
      <dgm:spPr/>
      <dgm:t>
        <a:bodyPr/>
        <a:lstStyle/>
        <a:p>
          <a:endParaRPr lang="en-US" sz="1800"/>
        </a:p>
      </dgm:t>
    </dgm:pt>
    <dgm:pt modelId="{14063CF5-3428-4D9C-8702-0320B04B4DE8}" type="sibTrans" cxnId="{4A5058E4-8E09-428E-AC5D-3D1312E313E1}">
      <dgm:prSet/>
      <dgm:spPr/>
      <dgm:t>
        <a:bodyPr/>
        <a:lstStyle/>
        <a:p>
          <a:endParaRPr lang="en-US" sz="1800"/>
        </a:p>
      </dgm:t>
    </dgm:pt>
    <dgm:pt modelId="{F41FA6E3-23FE-4D02-9FE8-A78B70318FC8}">
      <dgm:prSet custT="1"/>
      <dgm:spPr/>
      <dgm:t>
        <a:bodyPr/>
        <a:lstStyle/>
        <a:p>
          <a:pPr algn="r"/>
          <a:r>
            <a:rPr lang="en-US" sz="1800" b="0" i="0" dirty="0"/>
            <a:t>External review letters are encouraged </a:t>
          </a:r>
        </a:p>
        <a:p>
          <a:pPr algn="r"/>
          <a:r>
            <a:rPr lang="en-US" sz="1800" b="0" i="0" dirty="0"/>
            <a:t>(colleges can decide if required)</a:t>
          </a:r>
          <a:endParaRPr lang="en-US" sz="1800" dirty="0"/>
        </a:p>
      </dgm:t>
    </dgm:pt>
    <dgm:pt modelId="{9E6446FC-09C4-4467-9E5C-599195D03F5D}" type="parTrans" cxnId="{8C0A4CD2-5F5D-4829-97D6-D7A95CAB10BC}">
      <dgm:prSet/>
      <dgm:spPr/>
      <dgm:t>
        <a:bodyPr/>
        <a:lstStyle/>
        <a:p>
          <a:endParaRPr lang="en-US" sz="1800"/>
        </a:p>
      </dgm:t>
    </dgm:pt>
    <dgm:pt modelId="{91BA5C87-5956-4D24-995E-C9E3B32341AF}" type="sibTrans" cxnId="{8C0A4CD2-5F5D-4829-97D6-D7A95CAB10BC}">
      <dgm:prSet/>
      <dgm:spPr/>
      <dgm:t>
        <a:bodyPr/>
        <a:lstStyle/>
        <a:p>
          <a:endParaRPr lang="en-US" sz="1800"/>
        </a:p>
      </dgm:t>
    </dgm:pt>
    <dgm:pt modelId="{50EDEF43-FEA0-4DD3-BC8C-C33FA1FB7600}" type="pres">
      <dgm:prSet presAssocID="{890B650A-EB2A-4489-AABA-86A0539F647B}" presName="vert0" presStyleCnt="0">
        <dgm:presLayoutVars>
          <dgm:dir/>
          <dgm:animOne val="branch"/>
          <dgm:animLvl val="lvl"/>
        </dgm:presLayoutVars>
      </dgm:prSet>
      <dgm:spPr/>
    </dgm:pt>
    <dgm:pt modelId="{5A6BF96C-7A8C-4D3E-B35E-BA54499F8DB5}" type="pres">
      <dgm:prSet presAssocID="{D25CB86C-FD14-46FB-9D50-0EA15C72D0EE}" presName="thickLine" presStyleLbl="alignNode1" presStyleIdx="0" presStyleCnt="6"/>
      <dgm:spPr/>
    </dgm:pt>
    <dgm:pt modelId="{9C5DB152-FCB9-4EC1-AD8B-CCB37C440881}" type="pres">
      <dgm:prSet presAssocID="{D25CB86C-FD14-46FB-9D50-0EA15C72D0EE}" presName="horz1" presStyleCnt="0"/>
      <dgm:spPr/>
    </dgm:pt>
    <dgm:pt modelId="{0CC513FD-48A5-4E50-8ECE-9293BB169908}" type="pres">
      <dgm:prSet presAssocID="{D25CB86C-FD14-46FB-9D50-0EA15C72D0EE}" presName="tx1" presStyleLbl="revTx" presStyleIdx="0" presStyleCnt="6"/>
      <dgm:spPr/>
    </dgm:pt>
    <dgm:pt modelId="{AFA4E1B9-55D3-4766-845D-04C72DDCB7F4}" type="pres">
      <dgm:prSet presAssocID="{D25CB86C-FD14-46FB-9D50-0EA15C72D0EE}" presName="vert1" presStyleCnt="0"/>
      <dgm:spPr/>
    </dgm:pt>
    <dgm:pt modelId="{7BE82E72-871C-4089-9FAD-939FA19B4DDF}" type="pres">
      <dgm:prSet presAssocID="{D6165110-CFF9-4A94-95CF-F4AEECDA19BD}" presName="thickLine" presStyleLbl="alignNode1" presStyleIdx="1" presStyleCnt="6"/>
      <dgm:spPr/>
    </dgm:pt>
    <dgm:pt modelId="{D37DD022-D848-41E2-A13D-5CC803E925F5}" type="pres">
      <dgm:prSet presAssocID="{D6165110-CFF9-4A94-95CF-F4AEECDA19BD}" presName="horz1" presStyleCnt="0"/>
      <dgm:spPr/>
    </dgm:pt>
    <dgm:pt modelId="{790ECDB9-B4F6-4D26-9316-430FF70912A2}" type="pres">
      <dgm:prSet presAssocID="{D6165110-CFF9-4A94-95CF-F4AEECDA19BD}" presName="tx1" presStyleLbl="revTx" presStyleIdx="1" presStyleCnt="6"/>
      <dgm:spPr/>
    </dgm:pt>
    <dgm:pt modelId="{ACA9EDFF-2246-4FF9-939A-4F5803E8403D}" type="pres">
      <dgm:prSet presAssocID="{D6165110-CFF9-4A94-95CF-F4AEECDA19BD}" presName="vert1" presStyleCnt="0"/>
      <dgm:spPr/>
    </dgm:pt>
    <dgm:pt modelId="{23BF2006-CCF9-4255-93B2-3BCC78CA03A3}" type="pres">
      <dgm:prSet presAssocID="{F0CAC653-98A2-44F5-8B5C-47C6A3FFBE3A}" presName="thickLine" presStyleLbl="alignNode1" presStyleIdx="2" presStyleCnt="6"/>
      <dgm:spPr/>
    </dgm:pt>
    <dgm:pt modelId="{B5428097-1B0D-485A-8CE5-FEC1B04BD9BF}" type="pres">
      <dgm:prSet presAssocID="{F0CAC653-98A2-44F5-8B5C-47C6A3FFBE3A}" presName="horz1" presStyleCnt="0"/>
      <dgm:spPr/>
    </dgm:pt>
    <dgm:pt modelId="{56D3EDA1-F203-4AB4-B1C4-54213E6ACBD6}" type="pres">
      <dgm:prSet presAssocID="{F0CAC653-98A2-44F5-8B5C-47C6A3FFBE3A}" presName="tx1" presStyleLbl="revTx" presStyleIdx="2" presStyleCnt="6"/>
      <dgm:spPr/>
    </dgm:pt>
    <dgm:pt modelId="{7F2C9D14-92F5-44E5-A3DD-B97BA8B15DD5}" type="pres">
      <dgm:prSet presAssocID="{F0CAC653-98A2-44F5-8B5C-47C6A3FFBE3A}" presName="vert1" presStyleCnt="0"/>
      <dgm:spPr/>
    </dgm:pt>
    <dgm:pt modelId="{AC17CCCF-722E-468E-9FB7-25C07C86B284}" type="pres">
      <dgm:prSet presAssocID="{271D6C60-9515-4F79-98AD-C991114AD8F3}" presName="thickLine" presStyleLbl="alignNode1" presStyleIdx="3" presStyleCnt="6"/>
      <dgm:spPr/>
    </dgm:pt>
    <dgm:pt modelId="{1B4DB5B4-5772-431B-B47D-328189D4F9C0}" type="pres">
      <dgm:prSet presAssocID="{271D6C60-9515-4F79-98AD-C991114AD8F3}" presName="horz1" presStyleCnt="0"/>
      <dgm:spPr/>
    </dgm:pt>
    <dgm:pt modelId="{6B06FAB8-8E0C-4B91-87D3-26CFA1E3C5AD}" type="pres">
      <dgm:prSet presAssocID="{271D6C60-9515-4F79-98AD-C991114AD8F3}" presName="tx1" presStyleLbl="revTx" presStyleIdx="3" presStyleCnt="6"/>
      <dgm:spPr/>
    </dgm:pt>
    <dgm:pt modelId="{A8234099-936A-41DC-BC7F-2A4E67800B82}" type="pres">
      <dgm:prSet presAssocID="{271D6C60-9515-4F79-98AD-C991114AD8F3}" presName="vert1" presStyleCnt="0"/>
      <dgm:spPr/>
    </dgm:pt>
    <dgm:pt modelId="{E162E02A-922D-4BC5-9746-3DF865C53C54}" type="pres">
      <dgm:prSet presAssocID="{0E30364E-3FCE-48A9-A801-26925379F836}" presName="thickLine" presStyleLbl="alignNode1" presStyleIdx="4" presStyleCnt="6"/>
      <dgm:spPr/>
    </dgm:pt>
    <dgm:pt modelId="{A188D67E-BF3F-479C-8CF5-978C776E4AB4}" type="pres">
      <dgm:prSet presAssocID="{0E30364E-3FCE-48A9-A801-26925379F836}" presName="horz1" presStyleCnt="0"/>
      <dgm:spPr/>
    </dgm:pt>
    <dgm:pt modelId="{CD7F5791-122D-4850-9C6B-1AAE52F7FFBA}" type="pres">
      <dgm:prSet presAssocID="{0E30364E-3FCE-48A9-A801-26925379F836}" presName="tx1" presStyleLbl="revTx" presStyleIdx="4" presStyleCnt="6"/>
      <dgm:spPr/>
    </dgm:pt>
    <dgm:pt modelId="{8BD1145F-3EF6-48D8-A3C5-ACA652B34DE7}" type="pres">
      <dgm:prSet presAssocID="{0E30364E-3FCE-48A9-A801-26925379F836}" presName="vert1" presStyleCnt="0"/>
      <dgm:spPr/>
    </dgm:pt>
    <dgm:pt modelId="{5015CA34-A8C0-4152-90C4-B5B13DC2224E}" type="pres">
      <dgm:prSet presAssocID="{F41FA6E3-23FE-4D02-9FE8-A78B70318FC8}" presName="thickLine" presStyleLbl="alignNode1" presStyleIdx="5" presStyleCnt="6"/>
      <dgm:spPr/>
    </dgm:pt>
    <dgm:pt modelId="{4F7F5928-77DF-4A06-862E-9DCE715A037C}" type="pres">
      <dgm:prSet presAssocID="{F41FA6E3-23FE-4D02-9FE8-A78B70318FC8}" presName="horz1" presStyleCnt="0"/>
      <dgm:spPr/>
    </dgm:pt>
    <dgm:pt modelId="{9AF089E1-8632-4E42-8612-D654002AD28A}" type="pres">
      <dgm:prSet presAssocID="{F41FA6E3-23FE-4D02-9FE8-A78B70318FC8}" presName="tx1" presStyleLbl="revTx" presStyleIdx="5" presStyleCnt="6"/>
      <dgm:spPr/>
    </dgm:pt>
    <dgm:pt modelId="{A8CE5EBE-75FE-4EF4-8903-E2317EDF9B27}" type="pres">
      <dgm:prSet presAssocID="{F41FA6E3-23FE-4D02-9FE8-A78B70318FC8}" presName="vert1" presStyleCnt="0"/>
      <dgm:spPr/>
    </dgm:pt>
  </dgm:ptLst>
  <dgm:cxnLst>
    <dgm:cxn modelId="{BCC16321-A463-4623-B7C8-B85FDCE69F3D}" type="presOf" srcId="{890B650A-EB2A-4489-AABA-86A0539F647B}" destId="{50EDEF43-FEA0-4DD3-BC8C-C33FA1FB7600}" srcOrd="0" destOrd="0" presId="urn:microsoft.com/office/officeart/2008/layout/LinedList"/>
    <dgm:cxn modelId="{C9D2643C-81FC-410C-9735-23FF700089E3}" type="presOf" srcId="{F41FA6E3-23FE-4D02-9FE8-A78B70318FC8}" destId="{9AF089E1-8632-4E42-8612-D654002AD28A}" srcOrd="0" destOrd="0" presId="urn:microsoft.com/office/officeart/2008/layout/LinedList"/>
    <dgm:cxn modelId="{AC546F49-4401-47E8-A098-AF940BA06680}" type="presOf" srcId="{0E30364E-3FCE-48A9-A801-26925379F836}" destId="{CD7F5791-122D-4850-9C6B-1AAE52F7FFBA}" srcOrd="0" destOrd="0" presId="urn:microsoft.com/office/officeart/2008/layout/LinedList"/>
    <dgm:cxn modelId="{5EBA3B4B-D45B-46F1-9A4C-956A9B7C1AFC}" type="presOf" srcId="{D6165110-CFF9-4A94-95CF-F4AEECDA19BD}" destId="{790ECDB9-B4F6-4D26-9316-430FF70912A2}" srcOrd="0" destOrd="0" presId="urn:microsoft.com/office/officeart/2008/layout/LinedList"/>
    <dgm:cxn modelId="{1707ED87-FEF1-4734-A348-97CEF745980B}" srcId="{890B650A-EB2A-4489-AABA-86A0539F647B}" destId="{F0CAC653-98A2-44F5-8B5C-47C6A3FFBE3A}" srcOrd="2" destOrd="0" parTransId="{77AA0796-8A20-4DB3-B440-48EA5FBE2F9C}" sibTransId="{520C6CA3-B9A1-4697-969F-BB14C7584EE9}"/>
    <dgm:cxn modelId="{74A1428D-7F8B-4E42-A5A3-A70DE4B1084C}" srcId="{890B650A-EB2A-4489-AABA-86A0539F647B}" destId="{D25CB86C-FD14-46FB-9D50-0EA15C72D0EE}" srcOrd="0" destOrd="0" parTransId="{99713D7C-6542-4084-B4AA-CC3C4CE5712F}" sibTransId="{DC6CBBDC-C0BD-4EA1-8480-512FF0783620}"/>
    <dgm:cxn modelId="{8C234E8F-3BFA-4567-9D15-BD77EFD94262}" type="presOf" srcId="{271D6C60-9515-4F79-98AD-C991114AD8F3}" destId="{6B06FAB8-8E0C-4B91-87D3-26CFA1E3C5AD}" srcOrd="0" destOrd="0" presId="urn:microsoft.com/office/officeart/2008/layout/LinedList"/>
    <dgm:cxn modelId="{C077D492-E0C9-4ACF-95F6-4A20F803F9B9}" srcId="{890B650A-EB2A-4489-AABA-86A0539F647B}" destId="{D6165110-CFF9-4A94-95CF-F4AEECDA19BD}" srcOrd="1" destOrd="0" parTransId="{5B128BE7-8C61-4709-9192-F412F48A8908}" sibTransId="{4236D7DF-AA38-4715-8F9D-2297FA34EBE8}"/>
    <dgm:cxn modelId="{307B20CF-D1C5-4E87-90BD-0ECB5039EFFE}" type="presOf" srcId="{F0CAC653-98A2-44F5-8B5C-47C6A3FFBE3A}" destId="{56D3EDA1-F203-4AB4-B1C4-54213E6ACBD6}" srcOrd="0" destOrd="0" presId="urn:microsoft.com/office/officeart/2008/layout/LinedList"/>
    <dgm:cxn modelId="{8C0A4CD2-5F5D-4829-97D6-D7A95CAB10BC}" srcId="{890B650A-EB2A-4489-AABA-86A0539F647B}" destId="{F41FA6E3-23FE-4D02-9FE8-A78B70318FC8}" srcOrd="5" destOrd="0" parTransId="{9E6446FC-09C4-4467-9E5C-599195D03F5D}" sibTransId="{91BA5C87-5956-4D24-995E-C9E3B32341AF}"/>
    <dgm:cxn modelId="{9EC5E9D8-F488-4158-BF13-41918515991D}" type="presOf" srcId="{D25CB86C-FD14-46FB-9D50-0EA15C72D0EE}" destId="{0CC513FD-48A5-4E50-8ECE-9293BB169908}" srcOrd="0" destOrd="0" presId="urn:microsoft.com/office/officeart/2008/layout/LinedList"/>
    <dgm:cxn modelId="{F34A58E3-5B52-4002-8F64-EC155EAE5210}" srcId="{890B650A-EB2A-4489-AABA-86A0539F647B}" destId="{271D6C60-9515-4F79-98AD-C991114AD8F3}" srcOrd="3" destOrd="0" parTransId="{DCE6EC96-3158-41FC-9EF6-A2688A723846}" sibTransId="{6A7CA97C-4025-400E-9E6F-EC3E25086FDE}"/>
    <dgm:cxn modelId="{4A5058E4-8E09-428E-AC5D-3D1312E313E1}" srcId="{890B650A-EB2A-4489-AABA-86A0539F647B}" destId="{0E30364E-3FCE-48A9-A801-26925379F836}" srcOrd="4" destOrd="0" parTransId="{1B8B5539-D6B3-4424-B5AD-173470B65942}" sibTransId="{14063CF5-3428-4D9C-8702-0320B04B4DE8}"/>
    <dgm:cxn modelId="{2CDFF88F-6BAE-4680-86CB-885F822DFD08}" type="presParOf" srcId="{50EDEF43-FEA0-4DD3-BC8C-C33FA1FB7600}" destId="{5A6BF96C-7A8C-4D3E-B35E-BA54499F8DB5}" srcOrd="0" destOrd="0" presId="urn:microsoft.com/office/officeart/2008/layout/LinedList"/>
    <dgm:cxn modelId="{66132FE5-225F-4A2B-936E-99328A00F563}" type="presParOf" srcId="{50EDEF43-FEA0-4DD3-BC8C-C33FA1FB7600}" destId="{9C5DB152-FCB9-4EC1-AD8B-CCB37C440881}" srcOrd="1" destOrd="0" presId="urn:microsoft.com/office/officeart/2008/layout/LinedList"/>
    <dgm:cxn modelId="{4834444E-4A31-4C95-A8A7-A01654E0EC3F}" type="presParOf" srcId="{9C5DB152-FCB9-4EC1-AD8B-CCB37C440881}" destId="{0CC513FD-48A5-4E50-8ECE-9293BB169908}" srcOrd="0" destOrd="0" presId="urn:microsoft.com/office/officeart/2008/layout/LinedList"/>
    <dgm:cxn modelId="{6375621E-C37E-473E-94FC-B85944142789}" type="presParOf" srcId="{9C5DB152-FCB9-4EC1-AD8B-CCB37C440881}" destId="{AFA4E1B9-55D3-4766-845D-04C72DDCB7F4}" srcOrd="1" destOrd="0" presId="urn:microsoft.com/office/officeart/2008/layout/LinedList"/>
    <dgm:cxn modelId="{B9DF3705-FD11-41DC-8769-335553934A59}" type="presParOf" srcId="{50EDEF43-FEA0-4DD3-BC8C-C33FA1FB7600}" destId="{7BE82E72-871C-4089-9FAD-939FA19B4DDF}" srcOrd="2" destOrd="0" presId="urn:microsoft.com/office/officeart/2008/layout/LinedList"/>
    <dgm:cxn modelId="{EBD84926-9985-487D-A724-93336C997D4E}" type="presParOf" srcId="{50EDEF43-FEA0-4DD3-BC8C-C33FA1FB7600}" destId="{D37DD022-D848-41E2-A13D-5CC803E925F5}" srcOrd="3" destOrd="0" presId="urn:microsoft.com/office/officeart/2008/layout/LinedList"/>
    <dgm:cxn modelId="{3174CECB-732F-4CD4-A0A6-C518F7216638}" type="presParOf" srcId="{D37DD022-D848-41E2-A13D-5CC803E925F5}" destId="{790ECDB9-B4F6-4D26-9316-430FF70912A2}" srcOrd="0" destOrd="0" presId="urn:microsoft.com/office/officeart/2008/layout/LinedList"/>
    <dgm:cxn modelId="{471223B1-2887-448F-A7D3-9162C3BFB521}" type="presParOf" srcId="{D37DD022-D848-41E2-A13D-5CC803E925F5}" destId="{ACA9EDFF-2246-4FF9-939A-4F5803E8403D}" srcOrd="1" destOrd="0" presId="urn:microsoft.com/office/officeart/2008/layout/LinedList"/>
    <dgm:cxn modelId="{BDA1D51B-23F3-4CB1-9BE0-EA34DACD451A}" type="presParOf" srcId="{50EDEF43-FEA0-4DD3-BC8C-C33FA1FB7600}" destId="{23BF2006-CCF9-4255-93B2-3BCC78CA03A3}" srcOrd="4" destOrd="0" presId="urn:microsoft.com/office/officeart/2008/layout/LinedList"/>
    <dgm:cxn modelId="{C3B2EF5E-844B-4822-8863-8551E49D5721}" type="presParOf" srcId="{50EDEF43-FEA0-4DD3-BC8C-C33FA1FB7600}" destId="{B5428097-1B0D-485A-8CE5-FEC1B04BD9BF}" srcOrd="5" destOrd="0" presId="urn:microsoft.com/office/officeart/2008/layout/LinedList"/>
    <dgm:cxn modelId="{5523F584-7280-4FF2-AF6F-C812860F9422}" type="presParOf" srcId="{B5428097-1B0D-485A-8CE5-FEC1B04BD9BF}" destId="{56D3EDA1-F203-4AB4-B1C4-54213E6ACBD6}" srcOrd="0" destOrd="0" presId="urn:microsoft.com/office/officeart/2008/layout/LinedList"/>
    <dgm:cxn modelId="{9096BAEC-E86F-4045-922C-79C745449CE7}" type="presParOf" srcId="{B5428097-1B0D-485A-8CE5-FEC1B04BD9BF}" destId="{7F2C9D14-92F5-44E5-A3DD-B97BA8B15DD5}" srcOrd="1" destOrd="0" presId="urn:microsoft.com/office/officeart/2008/layout/LinedList"/>
    <dgm:cxn modelId="{E426FEAB-AFDA-4585-9ED9-BD7BE74A33C5}" type="presParOf" srcId="{50EDEF43-FEA0-4DD3-BC8C-C33FA1FB7600}" destId="{AC17CCCF-722E-468E-9FB7-25C07C86B284}" srcOrd="6" destOrd="0" presId="urn:microsoft.com/office/officeart/2008/layout/LinedList"/>
    <dgm:cxn modelId="{B2241C21-8420-4A84-A15B-E849F2340B34}" type="presParOf" srcId="{50EDEF43-FEA0-4DD3-BC8C-C33FA1FB7600}" destId="{1B4DB5B4-5772-431B-B47D-328189D4F9C0}" srcOrd="7" destOrd="0" presId="urn:microsoft.com/office/officeart/2008/layout/LinedList"/>
    <dgm:cxn modelId="{E2D19A88-BD69-495B-BCC2-D13E0302F7C0}" type="presParOf" srcId="{1B4DB5B4-5772-431B-B47D-328189D4F9C0}" destId="{6B06FAB8-8E0C-4B91-87D3-26CFA1E3C5AD}" srcOrd="0" destOrd="0" presId="urn:microsoft.com/office/officeart/2008/layout/LinedList"/>
    <dgm:cxn modelId="{50891623-BA4E-4B69-8200-1383E64E19DB}" type="presParOf" srcId="{1B4DB5B4-5772-431B-B47D-328189D4F9C0}" destId="{A8234099-936A-41DC-BC7F-2A4E67800B82}" srcOrd="1" destOrd="0" presId="urn:microsoft.com/office/officeart/2008/layout/LinedList"/>
    <dgm:cxn modelId="{09CCE4D2-D2A1-4343-9BEC-6A4C093395D8}" type="presParOf" srcId="{50EDEF43-FEA0-4DD3-BC8C-C33FA1FB7600}" destId="{E162E02A-922D-4BC5-9746-3DF865C53C54}" srcOrd="8" destOrd="0" presId="urn:microsoft.com/office/officeart/2008/layout/LinedList"/>
    <dgm:cxn modelId="{2F6D6A30-2A4A-41A2-8773-5133502A7133}" type="presParOf" srcId="{50EDEF43-FEA0-4DD3-BC8C-C33FA1FB7600}" destId="{A188D67E-BF3F-479C-8CF5-978C776E4AB4}" srcOrd="9" destOrd="0" presId="urn:microsoft.com/office/officeart/2008/layout/LinedList"/>
    <dgm:cxn modelId="{912BCC2F-65DF-4C7A-90E7-75A48E0385F0}" type="presParOf" srcId="{A188D67E-BF3F-479C-8CF5-978C776E4AB4}" destId="{CD7F5791-122D-4850-9C6B-1AAE52F7FFBA}" srcOrd="0" destOrd="0" presId="urn:microsoft.com/office/officeart/2008/layout/LinedList"/>
    <dgm:cxn modelId="{4497535D-5B5B-4EC7-A92E-7C8B660DC6D9}" type="presParOf" srcId="{A188D67E-BF3F-479C-8CF5-978C776E4AB4}" destId="{8BD1145F-3EF6-48D8-A3C5-ACA652B34DE7}" srcOrd="1" destOrd="0" presId="urn:microsoft.com/office/officeart/2008/layout/LinedList"/>
    <dgm:cxn modelId="{C49AD0FF-1B72-4DD1-B1B3-2741D768A950}" type="presParOf" srcId="{50EDEF43-FEA0-4DD3-BC8C-C33FA1FB7600}" destId="{5015CA34-A8C0-4152-90C4-B5B13DC2224E}" srcOrd="10" destOrd="0" presId="urn:microsoft.com/office/officeart/2008/layout/LinedList"/>
    <dgm:cxn modelId="{47A7F099-D722-464E-9F85-140658B53398}" type="presParOf" srcId="{50EDEF43-FEA0-4DD3-BC8C-C33FA1FB7600}" destId="{4F7F5928-77DF-4A06-862E-9DCE715A037C}" srcOrd="11" destOrd="0" presId="urn:microsoft.com/office/officeart/2008/layout/LinedList"/>
    <dgm:cxn modelId="{C232C956-842B-4114-A9C6-84CCBCC19077}" type="presParOf" srcId="{4F7F5928-77DF-4A06-862E-9DCE715A037C}" destId="{9AF089E1-8632-4E42-8612-D654002AD28A}" srcOrd="0" destOrd="0" presId="urn:microsoft.com/office/officeart/2008/layout/LinedList"/>
    <dgm:cxn modelId="{24FD745F-CC88-49BD-AC6C-31B261E481B2}" type="presParOf" srcId="{4F7F5928-77DF-4A06-862E-9DCE715A037C}" destId="{A8CE5EBE-75FE-4EF4-8903-E2317EDF9B27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0B650A-EB2A-4489-AABA-86A0539F647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5CB86C-FD14-46FB-9D50-0EA15C72D0EE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Department level committee makes recommendation to chair or school director</a:t>
          </a:r>
          <a:endParaRPr lang="en-US" dirty="0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99713D7C-6542-4084-B4AA-CC3C4CE5712F}" type="parTrans" cxnId="{74A1428D-7F8B-4E42-A5A3-A70DE4B1084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C6CBBDC-C0BD-4EA1-8480-512FF0783620}" type="sibTrans" cxnId="{74A1428D-7F8B-4E42-A5A3-A70DE4B1084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6165110-CFF9-4A94-95CF-F4AEECDA19BD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Chair independently makes a recommendation to the dean</a:t>
          </a:r>
          <a:endParaRPr lang="en-US" dirty="0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5B128BE7-8C61-4709-9192-F412F48A8908}" type="parTrans" cxnId="{C077D492-E0C9-4ACF-95F6-4A20F803F9B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236D7DF-AA38-4715-8F9D-2297FA34EBE8}" type="sibTrans" cxnId="{C077D492-E0C9-4ACF-95F6-4A20F803F9B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CAC653-98A2-44F5-8B5C-47C6A3FFBE3A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The dean is advised by a college </a:t>
          </a:r>
        </a:p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review committee</a:t>
          </a:r>
          <a:endParaRPr lang="en-US" dirty="0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77AA0796-8A20-4DB3-B440-48EA5FBE2F9C}" type="parTrans" cxnId="{1707ED87-FEF1-4734-A348-97CEF74598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20C6CA3-B9A1-4697-969F-BB14C7584EE9}" type="sibTrans" cxnId="{1707ED87-FEF1-4734-A348-97CEF74598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71D6C60-9515-4F79-98AD-C991114AD8F3}">
      <dgm:prSet/>
      <dgm:spPr/>
      <dgm:t>
        <a:bodyPr/>
        <a:lstStyle/>
        <a:p>
          <a:pPr algn="r" rtl="0"/>
          <a:r>
            <a:rPr lang="en-US" b="0" i="0">
              <a:latin typeface="+mn-lt"/>
              <a:ea typeface="Cambria" panose="02040503050406030204" pitchFamily="18" charset="0"/>
              <a:cs typeface="Gotham Book" pitchFamily="50" charset="0"/>
            </a:rPr>
            <a:t>The dean independently makes a recommendation to the provost</a:t>
          </a:r>
          <a:endParaRPr lang="en-US" dirty="0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DCE6EC96-3158-41FC-9EF6-A2688A723846}" type="parTrans" cxnId="{F34A58E3-5B52-4002-8F64-EC155EAE5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7CA97C-4025-400E-9E6F-EC3E25086FDE}" type="sibTrans" cxnId="{F34A58E3-5B52-4002-8F64-EC155EAE5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EDEF43-FEA0-4DD3-BC8C-C33FA1FB7600}" type="pres">
      <dgm:prSet presAssocID="{890B650A-EB2A-4489-AABA-86A0539F647B}" presName="vert0" presStyleCnt="0">
        <dgm:presLayoutVars>
          <dgm:dir/>
          <dgm:animOne val="branch"/>
          <dgm:animLvl val="lvl"/>
        </dgm:presLayoutVars>
      </dgm:prSet>
      <dgm:spPr/>
    </dgm:pt>
    <dgm:pt modelId="{5A6BF96C-7A8C-4D3E-B35E-BA54499F8DB5}" type="pres">
      <dgm:prSet presAssocID="{D25CB86C-FD14-46FB-9D50-0EA15C72D0EE}" presName="thickLine" presStyleLbl="alignNode1" presStyleIdx="0" presStyleCnt="4"/>
      <dgm:spPr/>
    </dgm:pt>
    <dgm:pt modelId="{9C5DB152-FCB9-4EC1-AD8B-CCB37C440881}" type="pres">
      <dgm:prSet presAssocID="{D25CB86C-FD14-46FB-9D50-0EA15C72D0EE}" presName="horz1" presStyleCnt="0"/>
      <dgm:spPr/>
    </dgm:pt>
    <dgm:pt modelId="{0CC513FD-48A5-4E50-8ECE-9293BB169908}" type="pres">
      <dgm:prSet presAssocID="{D25CB86C-FD14-46FB-9D50-0EA15C72D0EE}" presName="tx1" presStyleLbl="revTx" presStyleIdx="0" presStyleCnt="4"/>
      <dgm:spPr/>
    </dgm:pt>
    <dgm:pt modelId="{AFA4E1B9-55D3-4766-845D-04C72DDCB7F4}" type="pres">
      <dgm:prSet presAssocID="{D25CB86C-FD14-46FB-9D50-0EA15C72D0EE}" presName="vert1" presStyleCnt="0"/>
      <dgm:spPr/>
    </dgm:pt>
    <dgm:pt modelId="{7BE82E72-871C-4089-9FAD-939FA19B4DDF}" type="pres">
      <dgm:prSet presAssocID="{D6165110-CFF9-4A94-95CF-F4AEECDA19BD}" presName="thickLine" presStyleLbl="alignNode1" presStyleIdx="1" presStyleCnt="4"/>
      <dgm:spPr/>
    </dgm:pt>
    <dgm:pt modelId="{D37DD022-D848-41E2-A13D-5CC803E925F5}" type="pres">
      <dgm:prSet presAssocID="{D6165110-CFF9-4A94-95CF-F4AEECDA19BD}" presName="horz1" presStyleCnt="0"/>
      <dgm:spPr/>
    </dgm:pt>
    <dgm:pt modelId="{790ECDB9-B4F6-4D26-9316-430FF70912A2}" type="pres">
      <dgm:prSet presAssocID="{D6165110-CFF9-4A94-95CF-F4AEECDA19BD}" presName="tx1" presStyleLbl="revTx" presStyleIdx="1" presStyleCnt="4"/>
      <dgm:spPr/>
    </dgm:pt>
    <dgm:pt modelId="{ACA9EDFF-2246-4FF9-939A-4F5803E8403D}" type="pres">
      <dgm:prSet presAssocID="{D6165110-CFF9-4A94-95CF-F4AEECDA19BD}" presName="vert1" presStyleCnt="0"/>
      <dgm:spPr/>
    </dgm:pt>
    <dgm:pt modelId="{23BF2006-CCF9-4255-93B2-3BCC78CA03A3}" type="pres">
      <dgm:prSet presAssocID="{F0CAC653-98A2-44F5-8B5C-47C6A3FFBE3A}" presName="thickLine" presStyleLbl="alignNode1" presStyleIdx="2" presStyleCnt="4"/>
      <dgm:spPr/>
    </dgm:pt>
    <dgm:pt modelId="{B5428097-1B0D-485A-8CE5-FEC1B04BD9BF}" type="pres">
      <dgm:prSet presAssocID="{F0CAC653-98A2-44F5-8B5C-47C6A3FFBE3A}" presName="horz1" presStyleCnt="0"/>
      <dgm:spPr/>
    </dgm:pt>
    <dgm:pt modelId="{56D3EDA1-F203-4AB4-B1C4-54213E6ACBD6}" type="pres">
      <dgm:prSet presAssocID="{F0CAC653-98A2-44F5-8B5C-47C6A3FFBE3A}" presName="tx1" presStyleLbl="revTx" presStyleIdx="2" presStyleCnt="4"/>
      <dgm:spPr/>
    </dgm:pt>
    <dgm:pt modelId="{7F2C9D14-92F5-44E5-A3DD-B97BA8B15DD5}" type="pres">
      <dgm:prSet presAssocID="{F0CAC653-98A2-44F5-8B5C-47C6A3FFBE3A}" presName="vert1" presStyleCnt="0"/>
      <dgm:spPr/>
    </dgm:pt>
    <dgm:pt modelId="{AC17CCCF-722E-468E-9FB7-25C07C86B284}" type="pres">
      <dgm:prSet presAssocID="{271D6C60-9515-4F79-98AD-C991114AD8F3}" presName="thickLine" presStyleLbl="alignNode1" presStyleIdx="3" presStyleCnt="4"/>
      <dgm:spPr/>
    </dgm:pt>
    <dgm:pt modelId="{1B4DB5B4-5772-431B-B47D-328189D4F9C0}" type="pres">
      <dgm:prSet presAssocID="{271D6C60-9515-4F79-98AD-C991114AD8F3}" presName="horz1" presStyleCnt="0"/>
      <dgm:spPr/>
    </dgm:pt>
    <dgm:pt modelId="{6B06FAB8-8E0C-4B91-87D3-26CFA1E3C5AD}" type="pres">
      <dgm:prSet presAssocID="{271D6C60-9515-4F79-98AD-C991114AD8F3}" presName="tx1" presStyleLbl="revTx" presStyleIdx="3" presStyleCnt="4"/>
      <dgm:spPr/>
    </dgm:pt>
    <dgm:pt modelId="{A8234099-936A-41DC-BC7F-2A4E67800B82}" type="pres">
      <dgm:prSet presAssocID="{271D6C60-9515-4F79-98AD-C991114AD8F3}" presName="vert1" presStyleCnt="0"/>
      <dgm:spPr/>
    </dgm:pt>
  </dgm:ptLst>
  <dgm:cxnLst>
    <dgm:cxn modelId="{BCC16321-A463-4623-B7C8-B85FDCE69F3D}" type="presOf" srcId="{890B650A-EB2A-4489-AABA-86A0539F647B}" destId="{50EDEF43-FEA0-4DD3-BC8C-C33FA1FB7600}" srcOrd="0" destOrd="0" presId="urn:microsoft.com/office/officeart/2008/layout/LinedList"/>
    <dgm:cxn modelId="{5EBA3B4B-D45B-46F1-9A4C-956A9B7C1AFC}" type="presOf" srcId="{D6165110-CFF9-4A94-95CF-F4AEECDA19BD}" destId="{790ECDB9-B4F6-4D26-9316-430FF70912A2}" srcOrd="0" destOrd="0" presId="urn:microsoft.com/office/officeart/2008/layout/LinedList"/>
    <dgm:cxn modelId="{1707ED87-FEF1-4734-A348-97CEF745980B}" srcId="{890B650A-EB2A-4489-AABA-86A0539F647B}" destId="{F0CAC653-98A2-44F5-8B5C-47C6A3FFBE3A}" srcOrd="2" destOrd="0" parTransId="{77AA0796-8A20-4DB3-B440-48EA5FBE2F9C}" sibTransId="{520C6CA3-B9A1-4697-969F-BB14C7584EE9}"/>
    <dgm:cxn modelId="{74A1428D-7F8B-4E42-A5A3-A70DE4B1084C}" srcId="{890B650A-EB2A-4489-AABA-86A0539F647B}" destId="{D25CB86C-FD14-46FB-9D50-0EA15C72D0EE}" srcOrd="0" destOrd="0" parTransId="{99713D7C-6542-4084-B4AA-CC3C4CE5712F}" sibTransId="{DC6CBBDC-C0BD-4EA1-8480-512FF0783620}"/>
    <dgm:cxn modelId="{8C234E8F-3BFA-4567-9D15-BD77EFD94262}" type="presOf" srcId="{271D6C60-9515-4F79-98AD-C991114AD8F3}" destId="{6B06FAB8-8E0C-4B91-87D3-26CFA1E3C5AD}" srcOrd="0" destOrd="0" presId="urn:microsoft.com/office/officeart/2008/layout/LinedList"/>
    <dgm:cxn modelId="{C077D492-E0C9-4ACF-95F6-4A20F803F9B9}" srcId="{890B650A-EB2A-4489-AABA-86A0539F647B}" destId="{D6165110-CFF9-4A94-95CF-F4AEECDA19BD}" srcOrd="1" destOrd="0" parTransId="{5B128BE7-8C61-4709-9192-F412F48A8908}" sibTransId="{4236D7DF-AA38-4715-8F9D-2297FA34EBE8}"/>
    <dgm:cxn modelId="{307B20CF-D1C5-4E87-90BD-0ECB5039EFFE}" type="presOf" srcId="{F0CAC653-98A2-44F5-8B5C-47C6A3FFBE3A}" destId="{56D3EDA1-F203-4AB4-B1C4-54213E6ACBD6}" srcOrd="0" destOrd="0" presId="urn:microsoft.com/office/officeart/2008/layout/LinedList"/>
    <dgm:cxn modelId="{9EC5E9D8-F488-4158-BF13-41918515991D}" type="presOf" srcId="{D25CB86C-FD14-46FB-9D50-0EA15C72D0EE}" destId="{0CC513FD-48A5-4E50-8ECE-9293BB169908}" srcOrd="0" destOrd="0" presId="urn:microsoft.com/office/officeart/2008/layout/LinedList"/>
    <dgm:cxn modelId="{F34A58E3-5B52-4002-8F64-EC155EAE5210}" srcId="{890B650A-EB2A-4489-AABA-86A0539F647B}" destId="{271D6C60-9515-4F79-98AD-C991114AD8F3}" srcOrd="3" destOrd="0" parTransId="{DCE6EC96-3158-41FC-9EF6-A2688A723846}" sibTransId="{6A7CA97C-4025-400E-9E6F-EC3E25086FDE}"/>
    <dgm:cxn modelId="{2CDFF88F-6BAE-4680-86CB-885F822DFD08}" type="presParOf" srcId="{50EDEF43-FEA0-4DD3-BC8C-C33FA1FB7600}" destId="{5A6BF96C-7A8C-4D3E-B35E-BA54499F8DB5}" srcOrd="0" destOrd="0" presId="urn:microsoft.com/office/officeart/2008/layout/LinedList"/>
    <dgm:cxn modelId="{66132FE5-225F-4A2B-936E-99328A00F563}" type="presParOf" srcId="{50EDEF43-FEA0-4DD3-BC8C-C33FA1FB7600}" destId="{9C5DB152-FCB9-4EC1-AD8B-CCB37C440881}" srcOrd="1" destOrd="0" presId="urn:microsoft.com/office/officeart/2008/layout/LinedList"/>
    <dgm:cxn modelId="{4834444E-4A31-4C95-A8A7-A01654E0EC3F}" type="presParOf" srcId="{9C5DB152-FCB9-4EC1-AD8B-CCB37C440881}" destId="{0CC513FD-48A5-4E50-8ECE-9293BB169908}" srcOrd="0" destOrd="0" presId="urn:microsoft.com/office/officeart/2008/layout/LinedList"/>
    <dgm:cxn modelId="{6375621E-C37E-473E-94FC-B85944142789}" type="presParOf" srcId="{9C5DB152-FCB9-4EC1-AD8B-CCB37C440881}" destId="{AFA4E1B9-55D3-4766-845D-04C72DDCB7F4}" srcOrd="1" destOrd="0" presId="urn:microsoft.com/office/officeart/2008/layout/LinedList"/>
    <dgm:cxn modelId="{B9DF3705-FD11-41DC-8769-335553934A59}" type="presParOf" srcId="{50EDEF43-FEA0-4DD3-BC8C-C33FA1FB7600}" destId="{7BE82E72-871C-4089-9FAD-939FA19B4DDF}" srcOrd="2" destOrd="0" presId="urn:microsoft.com/office/officeart/2008/layout/LinedList"/>
    <dgm:cxn modelId="{EBD84926-9985-487D-A724-93336C997D4E}" type="presParOf" srcId="{50EDEF43-FEA0-4DD3-BC8C-C33FA1FB7600}" destId="{D37DD022-D848-41E2-A13D-5CC803E925F5}" srcOrd="3" destOrd="0" presId="urn:microsoft.com/office/officeart/2008/layout/LinedList"/>
    <dgm:cxn modelId="{3174CECB-732F-4CD4-A0A6-C518F7216638}" type="presParOf" srcId="{D37DD022-D848-41E2-A13D-5CC803E925F5}" destId="{790ECDB9-B4F6-4D26-9316-430FF70912A2}" srcOrd="0" destOrd="0" presId="urn:microsoft.com/office/officeart/2008/layout/LinedList"/>
    <dgm:cxn modelId="{471223B1-2887-448F-A7D3-9162C3BFB521}" type="presParOf" srcId="{D37DD022-D848-41E2-A13D-5CC803E925F5}" destId="{ACA9EDFF-2246-4FF9-939A-4F5803E8403D}" srcOrd="1" destOrd="0" presId="urn:microsoft.com/office/officeart/2008/layout/LinedList"/>
    <dgm:cxn modelId="{BDA1D51B-23F3-4CB1-9BE0-EA34DACD451A}" type="presParOf" srcId="{50EDEF43-FEA0-4DD3-BC8C-C33FA1FB7600}" destId="{23BF2006-CCF9-4255-93B2-3BCC78CA03A3}" srcOrd="4" destOrd="0" presId="urn:microsoft.com/office/officeart/2008/layout/LinedList"/>
    <dgm:cxn modelId="{C3B2EF5E-844B-4822-8863-8551E49D5721}" type="presParOf" srcId="{50EDEF43-FEA0-4DD3-BC8C-C33FA1FB7600}" destId="{B5428097-1B0D-485A-8CE5-FEC1B04BD9BF}" srcOrd="5" destOrd="0" presId="urn:microsoft.com/office/officeart/2008/layout/LinedList"/>
    <dgm:cxn modelId="{5523F584-7280-4FF2-AF6F-C812860F9422}" type="presParOf" srcId="{B5428097-1B0D-485A-8CE5-FEC1B04BD9BF}" destId="{56D3EDA1-F203-4AB4-B1C4-54213E6ACBD6}" srcOrd="0" destOrd="0" presId="urn:microsoft.com/office/officeart/2008/layout/LinedList"/>
    <dgm:cxn modelId="{9096BAEC-E86F-4045-922C-79C745449CE7}" type="presParOf" srcId="{B5428097-1B0D-485A-8CE5-FEC1B04BD9BF}" destId="{7F2C9D14-92F5-44E5-A3DD-B97BA8B15DD5}" srcOrd="1" destOrd="0" presId="urn:microsoft.com/office/officeart/2008/layout/LinedList"/>
    <dgm:cxn modelId="{E426FEAB-AFDA-4585-9ED9-BD7BE74A33C5}" type="presParOf" srcId="{50EDEF43-FEA0-4DD3-BC8C-C33FA1FB7600}" destId="{AC17CCCF-722E-468E-9FB7-25C07C86B284}" srcOrd="6" destOrd="0" presId="urn:microsoft.com/office/officeart/2008/layout/LinedList"/>
    <dgm:cxn modelId="{B2241C21-8420-4A84-A15B-E849F2340B34}" type="presParOf" srcId="{50EDEF43-FEA0-4DD3-BC8C-C33FA1FB7600}" destId="{1B4DB5B4-5772-431B-B47D-328189D4F9C0}" srcOrd="7" destOrd="0" presId="urn:microsoft.com/office/officeart/2008/layout/LinedList"/>
    <dgm:cxn modelId="{E2D19A88-BD69-495B-BCC2-D13E0302F7C0}" type="presParOf" srcId="{1B4DB5B4-5772-431B-B47D-328189D4F9C0}" destId="{6B06FAB8-8E0C-4B91-87D3-26CFA1E3C5AD}" srcOrd="0" destOrd="0" presId="urn:microsoft.com/office/officeart/2008/layout/LinedList"/>
    <dgm:cxn modelId="{50891623-BA4E-4B69-8200-1383E64E19DB}" type="presParOf" srcId="{1B4DB5B4-5772-431B-B47D-328189D4F9C0}" destId="{A8234099-936A-41DC-BC7F-2A4E67800B82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EC0E7-EB6A-4D5B-B54F-14EF9B683A8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0D378-B3B6-476D-92BA-A7EA649D7AB7}">
      <dgm:prSet custT="1"/>
      <dgm:spPr/>
      <dgm:t>
        <a:bodyPr/>
        <a:lstStyle/>
        <a:p>
          <a:pPr algn="r" rtl="0"/>
          <a:r>
            <a:rPr lang="en-US" sz="2800" b="0" i="0" dirty="0">
              <a:latin typeface="+mn-lt"/>
              <a:ea typeface="Cambria" panose="02040503050406030204" pitchFamily="18" charset="0"/>
              <a:cs typeface="Gotham Book" pitchFamily="50" charset="0"/>
            </a:rPr>
            <a:t>	Provost makes promotion decision</a:t>
          </a:r>
          <a:endParaRPr lang="en-US" sz="2800" dirty="0">
            <a:latin typeface="+mn-lt"/>
            <a:ea typeface="Cambria" panose="02040503050406030204" pitchFamily="18" charset="0"/>
            <a:cs typeface="Gotham Book" pitchFamily="50" charset="0"/>
          </a:endParaRPr>
        </a:p>
      </dgm:t>
    </dgm:pt>
    <dgm:pt modelId="{EC3DC86F-7966-4FDD-A672-AD5259CC361E}" type="parTrans" cxnId="{897DDF91-964D-4AB7-82D1-1153EF9298E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0DDFEF-771F-43E9-B50A-1A1DACD4F332}" type="sibTrans" cxnId="{897DDF91-964D-4AB7-82D1-1153EF9298E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54D3D8D-AC88-4672-98B3-DAA8EF201D1D}">
      <dgm:prSet custT="1"/>
      <dgm:spPr/>
      <dgm:t>
        <a:bodyPr/>
        <a:lstStyle/>
        <a:p>
          <a:pPr algn="r" rtl="0"/>
          <a:r>
            <a:rPr lang="en-US" sz="2800" dirty="0">
              <a:latin typeface="+mn-lt"/>
              <a:ea typeface="Cambria" panose="02040503050406030204" pitchFamily="18" charset="0"/>
              <a:cs typeface="Gotham Book" pitchFamily="50" charset="0"/>
            </a:rPr>
            <a:t>  	In Human Health Colleges (CHM, COM, CON), Provost and EVP make a joint decision</a:t>
          </a:r>
        </a:p>
      </dgm:t>
    </dgm:pt>
    <dgm:pt modelId="{A8A4E06D-2FAF-4FB0-89BE-FC19715C32D2}" type="parTrans" cxnId="{B9DBB34A-CF88-4301-B2FD-D6EDF698C76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397614-8D6E-40B9-87C0-1E79134D0381}" type="sibTrans" cxnId="{B9DBB34A-CF88-4301-B2FD-D6EDF698C76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927261-A034-4CA4-8938-97920E63EBA7}" type="pres">
      <dgm:prSet presAssocID="{331EC0E7-EB6A-4D5B-B54F-14EF9B683A85}" presName="vert0" presStyleCnt="0">
        <dgm:presLayoutVars>
          <dgm:dir/>
          <dgm:animOne val="branch"/>
          <dgm:animLvl val="lvl"/>
        </dgm:presLayoutVars>
      </dgm:prSet>
      <dgm:spPr/>
    </dgm:pt>
    <dgm:pt modelId="{E7F7AEA5-ED3E-4D09-8A12-5D5C64B86901}" type="pres">
      <dgm:prSet presAssocID="{C260D378-B3B6-476D-92BA-A7EA649D7AB7}" presName="thickLine" presStyleLbl="alignNode1" presStyleIdx="0" presStyleCnt="2"/>
      <dgm:spPr/>
    </dgm:pt>
    <dgm:pt modelId="{ED4FD548-5672-4788-9730-5AE63073B4C8}" type="pres">
      <dgm:prSet presAssocID="{C260D378-B3B6-476D-92BA-A7EA649D7AB7}" presName="horz1" presStyleCnt="0"/>
      <dgm:spPr/>
    </dgm:pt>
    <dgm:pt modelId="{5CEF8E86-3F27-40CF-9BF4-BC3F8BCB62E1}" type="pres">
      <dgm:prSet presAssocID="{C260D378-B3B6-476D-92BA-A7EA649D7AB7}" presName="tx1" presStyleLbl="revTx" presStyleIdx="0" presStyleCnt="2"/>
      <dgm:spPr/>
    </dgm:pt>
    <dgm:pt modelId="{DCEF18B4-44F3-44B3-BB88-BB34E4033B26}" type="pres">
      <dgm:prSet presAssocID="{C260D378-B3B6-476D-92BA-A7EA649D7AB7}" presName="vert1" presStyleCnt="0"/>
      <dgm:spPr/>
    </dgm:pt>
    <dgm:pt modelId="{51FA9650-D5C4-4555-AD0C-C7BF994C43BA}" type="pres">
      <dgm:prSet presAssocID="{054D3D8D-AC88-4672-98B3-DAA8EF201D1D}" presName="thickLine" presStyleLbl="alignNode1" presStyleIdx="1" presStyleCnt="2"/>
      <dgm:spPr/>
    </dgm:pt>
    <dgm:pt modelId="{CCDCCBD6-33D8-4F2C-8C5A-851BEC66E397}" type="pres">
      <dgm:prSet presAssocID="{054D3D8D-AC88-4672-98B3-DAA8EF201D1D}" presName="horz1" presStyleCnt="0"/>
      <dgm:spPr/>
    </dgm:pt>
    <dgm:pt modelId="{B594CF89-5AEB-4BF0-833B-9EA7B3A8019C}" type="pres">
      <dgm:prSet presAssocID="{054D3D8D-AC88-4672-98B3-DAA8EF201D1D}" presName="tx1" presStyleLbl="revTx" presStyleIdx="1" presStyleCnt="2"/>
      <dgm:spPr/>
    </dgm:pt>
    <dgm:pt modelId="{BE4410A9-95E5-4286-91CD-B0EA62A61DD7}" type="pres">
      <dgm:prSet presAssocID="{054D3D8D-AC88-4672-98B3-DAA8EF201D1D}" presName="vert1" presStyleCnt="0"/>
      <dgm:spPr/>
    </dgm:pt>
  </dgm:ptLst>
  <dgm:cxnLst>
    <dgm:cxn modelId="{FB0CA25F-DF87-4BB3-9C17-11D8EF3B98FF}" type="presOf" srcId="{C260D378-B3B6-476D-92BA-A7EA649D7AB7}" destId="{5CEF8E86-3F27-40CF-9BF4-BC3F8BCB62E1}" srcOrd="0" destOrd="0" presId="urn:microsoft.com/office/officeart/2008/layout/LinedList"/>
    <dgm:cxn modelId="{B9DBB34A-CF88-4301-B2FD-D6EDF698C76A}" srcId="{331EC0E7-EB6A-4D5B-B54F-14EF9B683A85}" destId="{054D3D8D-AC88-4672-98B3-DAA8EF201D1D}" srcOrd="1" destOrd="0" parTransId="{A8A4E06D-2FAF-4FB0-89BE-FC19715C32D2}" sibTransId="{8B397614-8D6E-40B9-87C0-1E79134D0381}"/>
    <dgm:cxn modelId="{897DDF91-964D-4AB7-82D1-1153EF9298E2}" srcId="{331EC0E7-EB6A-4D5B-B54F-14EF9B683A85}" destId="{C260D378-B3B6-476D-92BA-A7EA649D7AB7}" srcOrd="0" destOrd="0" parTransId="{EC3DC86F-7966-4FDD-A672-AD5259CC361E}" sibTransId="{340DDFEF-771F-43E9-B50A-1A1DACD4F332}"/>
    <dgm:cxn modelId="{43B14AB2-89CF-49EC-B6FE-2459EA763EB5}" type="presOf" srcId="{331EC0E7-EB6A-4D5B-B54F-14EF9B683A85}" destId="{4A927261-A034-4CA4-8938-97920E63EBA7}" srcOrd="0" destOrd="0" presId="urn:microsoft.com/office/officeart/2008/layout/LinedList"/>
    <dgm:cxn modelId="{62AF90E9-36BB-4A52-B263-845D4F0258F0}" type="presOf" srcId="{054D3D8D-AC88-4672-98B3-DAA8EF201D1D}" destId="{B594CF89-5AEB-4BF0-833B-9EA7B3A8019C}" srcOrd="0" destOrd="0" presId="urn:microsoft.com/office/officeart/2008/layout/LinedList"/>
    <dgm:cxn modelId="{CEA75FB1-E8B8-4572-9990-13FEADF4BF58}" type="presParOf" srcId="{4A927261-A034-4CA4-8938-97920E63EBA7}" destId="{E7F7AEA5-ED3E-4D09-8A12-5D5C64B86901}" srcOrd="0" destOrd="0" presId="urn:microsoft.com/office/officeart/2008/layout/LinedList"/>
    <dgm:cxn modelId="{F7F742B7-6C4B-411A-B7C2-61E303D44B8E}" type="presParOf" srcId="{4A927261-A034-4CA4-8938-97920E63EBA7}" destId="{ED4FD548-5672-4788-9730-5AE63073B4C8}" srcOrd="1" destOrd="0" presId="urn:microsoft.com/office/officeart/2008/layout/LinedList"/>
    <dgm:cxn modelId="{E5C74F3C-57BE-4A28-80A9-63B5F70130CD}" type="presParOf" srcId="{ED4FD548-5672-4788-9730-5AE63073B4C8}" destId="{5CEF8E86-3F27-40CF-9BF4-BC3F8BCB62E1}" srcOrd="0" destOrd="0" presId="urn:microsoft.com/office/officeart/2008/layout/LinedList"/>
    <dgm:cxn modelId="{35D24D72-5871-44CA-BEAA-EA59DDCD71EA}" type="presParOf" srcId="{ED4FD548-5672-4788-9730-5AE63073B4C8}" destId="{DCEF18B4-44F3-44B3-BB88-BB34E4033B26}" srcOrd="1" destOrd="0" presId="urn:microsoft.com/office/officeart/2008/layout/LinedList"/>
    <dgm:cxn modelId="{DECC00EA-30AA-4B0F-B6AE-4460BDDE10ED}" type="presParOf" srcId="{4A927261-A034-4CA4-8938-97920E63EBA7}" destId="{51FA9650-D5C4-4555-AD0C-C7BF994C43BA}" srcOrd="2" destOrd="0" presId="urn:microsoft.com/office/officeart/2008/layout/LinedList"/>
    <dgm:cxn modelId="{6DEDA408-D982-4715-B728-D47B97C2313A}" type="presParOf" srcId="{4A927261-A034-4CA4-8938-97920E63EBA7}" destId="{CCDCCBD6-33D8-4F2C-8C5A-851BEC66E397}" srcOrd="3" destOrd="0" presId="urn:microsoft.com/office/officeart/2008/layout/LinedList"/>
    <dgm:cxn modelId="{706410A4-DEE3-4A53-9D2C-822597DB19CA}" type="presParOf" srcId="{CCDCCBD6-33D8-4F2C-8C5A-851BEC66E397}" destId="{B594CF89-5AEB-4BF0-833B-9EA7B3A8019C}" srcOrd="0" destOrd="0" presId="urn:microsoft.com/office/officeart/2008/layout/LinedList"/>
    <dgm:cxn modelId="{427100B3-AD1D-4E04-9E29-09E0128A8BA1}" type="presParOf" srcId="{CCDCCBD6-33D8-4F2C-8C5A-851BEC66E397}" destId="{BE4410A9-95E5-4286-91CD-B0EA62A61D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ACF07-198C-49ED-A9E5-999B20D631C2}">
      <dsp:nvSpPr>
        <dsp:cNvPr id="0" name=""/>
        <dsp:cNvSpPr/>
      </dsp:nvSpPr>
      <dsp:spPr>
        <a:xfrm>
          <a:off x="0" y="479655"/>
          <a:ext cx="9714474" cy="149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951" tIns="333248" rIns="753951" bIns="113792" numCol="1" spcCol="1270" anchor="t" anchorCtr="0">
          <a:noAutofit/>
        </a:bodyPr>
        <a:lstStyle/>
        <a:p>
          <a:pPr marL="1147763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600" b="0" i="0" kern="1200" dirty="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 kern="1200" dirty="0">
              <a:latin typeface="Aptos Display" panose="020B0004020202020204" pitchFamily="34" charset="0"/>
              <a:cs typeface="Gotham Book" pitchFamily="2" charset="0"/>
            </a:rPr>
            <a:t>Instructor,  Senior Instructor, Assistant Professor,  Associate Professor, Professor</a:t>
          </a:r>
        </a:p>
      </dsp:txBody>
      <dsp:txXfrm>
        <a:off x="0" y="479655"/>
        <a:ext cx="9714474" cy="1497444"/>
      </dsp:txXfrm>
    </dsp:sp>
    <dsp:sp modelId="{837A6B48-5E1D-4C4A-915C-DDFAE482355A}">
      <dsp:nvSpPr>
        <dsp:cNvPr id="0" name=""/>
        <dsp:cNvSpPr/>
      </dsp:nvSpPr>
      <dsp:spPr>
        <a:xfrm>
          <a:off x="485723" y="71169"/>
          <a:ext cx="7730185" cy="6446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29" tIns="0" rIns="2570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ptos Display" panose="020B0004020202020204" pitchFamily="34" charset="0"/>
            </a:rPr>
            <a:t>Ranked Faculty</a:t>
          </a:r>
        </a:p>
      </dsp:txBody>
      <dsp:txXfrm>
        <a:off x="517192" y="102638"/>
        <a:ext cx="7667247" cy="581707"/>
      </dsp:txXfrm>
    </dsp:sp>
    <dsp:sp modelId="{EA021907-9AEB-4D00-94AA-3F7EEC772037}">
      <dsp:nvSpPr>
        <dsp:cNvPr id="0" name=""/>
        <dsp:cNvSpPr/>
      </dsp:nvSpPr>
      <dsp:spPr>
        <a:xfrm>
          <a:off x="0" y="2423369"/>
          <a:ext cx="9714474" cy="1770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951" tIns="333248" rIns="753951" bIns="113792" numCol="1" spcCol="1270" anchor="t" anchorCtr="0">
          <a:noAutofit/>
        </a:bodyPr>
        <a:lstStyle/>
        <a:p>
          <a:pPr marL="1147763" lvl="1" indent="0" algn="l" defTabSz="711200">
            <a:lnSpc>
              <a:spcPct val="14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600" b="0" i="0" kern="1200" dirty="0">
              <a:latin typeface="Avenir Book" panose="02000503020000020003" pitchFamily="2" charset="0"/>
              <a:cs typeface="Gotham Book" pitchFamily="2" charset="0"/>
            </a:rPr>
            <a:t>	</a:t>
          </a:r>
          <a:r>
            <a:rPr lang="en-US" sz="2000" b="0" i="0" kern="1200" dirty="0">
              <a:latin typeface="+mj-lt"/>
              <a:cs typeface="Gotham Book" pitchFamily="2" charset="0"/>
            </a:rPr>
            <a:t>Academic Specialist,  Senior Specialist, Assistant Instructor, Lecturer, Research Associate (postdoc), Scholar,  Archivist, Intern/Resident, Engineer, Physicist, Extension </a:t>
          </a:r>
        </a:p>
      </dsp:txBody>
      <dsp:txXfrm>
        <a:off x="0" y="2423369"/>
        <a:ext cx="9714474" cy="1770011"/>
      </dsp:txXfrm>
    </dsp:sp>
    <dsp:sp modelId="{43ED39E1-B96E-40EA-B56A-0837B3BB1CEA}">
      <dsp:nvSpPr>
        <dsp:cNvPr id="0" name=""/>
        <dsp:cNvSpPr/>
      </dsp:nvSpPr>
      <dsp:spPr>
        <a:xfrm>
          <a:off x="485723" y="2063499"/>
          <a:ext cx="7796827" cy="59603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29" tIns="0" rIns="2570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ptos Display" panose="020B0004020202020204" pitchFamily="34" charset="0"/>
            </a:rPr>
            <a:t>Academic Staff (includes but not limited to)</a:t>
          </a:r>
        </a:p>
      </dsp:txBody>
      <dsp:txXfrm>
        <a:off x="514819" y="2092595"/>
        <a:ext cx="7738635" cy="537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EC09A-FA2B-46B9-862F-1A16C6A6767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F7504-8677-4BA8-AE68-010BBF755AD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 be successful, to flourish, to grow or develop well</a:t>
          </a:r>
        </a:p>
      </dsp:txBody>
      <dsp:txXfrm>
        <a:off x="559800" y="3022743"/>
        <a:ext cx="4320000" cy="720000"/>
      </dsp:txXfrm>
    </dsp:sp>
    <dsp:sp modelId="{0216B960-6D7F-4379-AD3A-8F9140B06DEE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91888-7382-457F-9126-917520AF2C4A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that mean for you?</a:t>
          </a:r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BE239-5D75-4F23-B0F4-698AE513BDC0}">
      <dsp:nvSpPr>
        <dsp:cNvPr id="0" name=""/>
        <dsp:cNvSpPr/>
      </dsp:nvSpPr>
      <dsp:spPr>
        <a:xfrm>
          <a:off x="0" y="3695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4D6A7-2085-44E8-85F9-E59AA7A69037}">
      <dsp:nvSpPr>
        <dsp:cNvPr id="0" name=""/>
        <dsp:cNvSpPr/>
      </dsp:nvSpPr>
      <dsp:spPr>
        <a:xfrm>
          <a:off x="238085" y="180783"/>
          <a:ext cx="432883" cy="432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5D63B-201D-46B5-81B3-8F24387F6375}">
      <dsp:nvSpPr>
        <dsp:cNvPr id="0" name=""/>
        <dsp:cNvSpPr/>
      </dsp:nvSpPr>
      <dsp:spPr>
        <a:xfrm>
          <a:off x="909054" y="3695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Ensure a clear understanding of what is expected in your appointment</a:t>
          </a:r>
        </a:p>
      </dsp:txBody>
      <dsp:txXfrm>
        <a:off x="909054" y="3695"/>
        <a:ext cx="4515991" cy="787060"/>
      </dsp:txXfrm>
    </dsp:sp>
    <dsp:sp modelId="{A60ED13D-D868-42B1-8929-480DB68F4FA6}">
      <dsp:nvSpPr>
        <dsp:cNvPr id="0" name=""/>
        <dsp:cNvSpPr/>
      </dsp:nvSpPr>
      <dsp:spPr>
        <a:xfrm>
          <a:off x="0" y="987520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1314-D674-4922-94D9-0EF0CDB458C9}">
      <dsp:nvSpPr>
        <dsp:cNvPr id="0" name=""/>
        <dsp:cNvSpPr/>
      </dsp:nvSpPr>
      <dsp:spPr>
        <a:xfrm>
          <a:off x="238085" y="1164609"/>
          <a:ext cx="432883" cy="4328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2B620-FC9D-4BE1-98A0-AA7C2C65CD3A}">
      <dsp:nvSpPr>
        <dsp:cNvPr id="0" name=""/>
        <dsp:cNvSpPr/>
      </dsp:nvSpPr>
      <dsp:spPr>
        <a:xfrm>
          <a:off x="909054" y="987520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Assess individual performance against expectations</a:t>
          </a:r>
        </a:p>
      </dsp:txBody>
      <dsp:txXfrm>
        <a:off x="909054" y="987520"/>
        <a:ext cx="4515991" cy="787060"/>
      </dsp:txXfrm>
    </dsp:sp>
    <dsp:sp modelId="{77C84AC9-5CAF-409D-BBB4-C3829CDC18CF}">
      <dsp:nvSpPr>
        <dsp:cNvPr id="0" name=""/>
        <dsp:cNvSpPr/>
      </dsp:nvSpPr>
      <dsp:spPr>
        <a:xfrm>
          <a:off x="0" y="1971346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6DE-339E-4CD4-8C9E-E8D0E627EBBD}">
      <dsp:nvSpPr>
        <dsp:cNvPr id="0" name=""/>
        <dsp:cNvSpPr/>
      </dsp:nvSpPr>
      <dsp:spPr>
        <a:xfrm>
          <a:off x="238085" y="2148434"/>
          <a:ext cx="432883" cy="4328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B8B48-6997-4212-B1B6-6A7387F2EBC7}">
      <dsp:nvSpPr>
        <dsp:cNvPr id="0" name=""/>
        <dsp:cNvSpPr/>
      </dsp:nvSpPr>
      <dsp:spPr>
        <a:xfrm>
          <a:off x="909054" y="1971346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an opportunity to provide input to unit administrators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Roboto"/>
              <a:ea typeface="Cambria" panose="02040503050406030204" pitchFamily="18" charset="0"/>
              <a:cs typeface="+mn-cs"/>
            </a:rPr>
            <a:t>.</a:t>
          </a:r>
        </a:p>
      </dsp:txBody>
      <dsp:txXfrm>
        <a:off x="909054" y="1971346"/>
        <a:ext cx="4515991" cy="787060"/>
      </dsp:txXfrm>
    </dsp:sp>
    <dsp:sp modelId="{748A7D3E-5E1C-49A9-B699-7FFDD16271E9}">
      <dsp:nvSpPr>
        <dsp:cNvPr id="0" name=""/>
        <dsp:cNvSpPr/>
      </dsp:nvSpPr>
      <dsp:spPr>
        <a:xfrm>
          <a:off x="0" y="2955171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776A6-7CC5-4EB6-9433-03B00110BECE}">
      <dsp:nvSpPr>
        <dsp:cNvPr id="0" name=""/>
        <dsp:cNvSpPr/>
      </dsp:nvSpPr>
      <dsp:spPr>
        <a:xfrm>
          <a:off x="238085" y="3132260"/>
          <a:ext cx="432883" cy="4328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F54F6-E080-4E8A-9DAB-7EFEDD9DE0CD}">
      <dsp:nvSpPr>
        <dsp:cNvPr id="0" name=""/>
        <dsp:cNvSpPr/>
      </dsp:nvSpPr>
      <dsp:spPr>
        <a:xfrm>
          <a:off x="909054" y="2955171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Inform decisions on merit pay</a:t>
          </a:r>
        </a:p>
      </dsp:txBody>
      <dsp:txXfrm>
        <a:off x="909054" y="2955171"/>
        <a:ext cx="4515991" cy="787060"/>
      </dsp:txXfrm>
    </dsp:sp>
    <dsp:sp modelId="{F597AAD9-FE89-405F-8762-513B8169E215}">
      <dsp:nvSpPr>
        <dsp:cNvPr id="0" name=""/>
        <dsp:cNvSpPr/>
      </dsp:nvSpPr>
      <dsp:spPr>
        <a:xfrm>
          <a:off x="0" y="3938997"/>
          <a:ext cx="5425046" cy="787060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5F017-C9CD-4F07-9DA6-EA585E8244A3}">
      <dsp:nvSpPr>
        <dsp:cNvPr id="0" name=""/>
        <dsp:cNvSpPr/>
      </dsp:nvSpPr>
      <dsp:spPr>
        <a:xfrm>
          <a:off x="238085" y="4116086"/>
          <a:ext cx="432883" cy="4328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8788-E1DB-4B74-A218-E28A59B1D859}">
      <dsp:nvSpPr>
        <dsp:cNvPr id="0" name=""/>
        <dsp:cNvSpPr/>
      </dsp:nvSpPr>
      <dsp:spPr>
        <a:xfrm>
          <a:off x="909054" y="3938997"/>
          <a:ext cx="4515991" cy="78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7" tIns="83297" rIns="83297" bIns="832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Cambria" panose="02040503050406030204" pitchFamily="18" charset="0"/>
              <a:cs typeface="+mn-cs"/>
            </a:rPr>
            <a:t>Provide input for decisions about future appointments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909054" y="3938997"/>
        <a:ext cx="4515991" cy="787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BF96C-7A8C-4D3E-B35E-BA54499F8DB5}">
      <dsp:nvSpPr>
        <dsp:cNvPr id="0" name=""/>
        <dsp:cNvSpPr/>
      </dsp:nvSpPr>
      <dsp:spPr>
        <a:xfrm>
          <a:off x="0" y="299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513FD-48A5-4E50-8ECE-9293BB169908}">
      <dsp:nvSpPr>
        <dsp:cNvPr id="0" name=""/>
        <dsp:cNvSpPr/>
      </dsp:nvSpPr>
      <dsp:spPr>
        <a:xfrm>
          <a:off x="0" y="2995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Current curriculum vita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2995"/>
        <a:ext cx="6291714" cy="1021402"/>
      </dsp:txXfrm>
    </dsp:sp>
    <dsp:sp modelId="{7BE82E72-871C-4089-9FAD-939FA19B4DDF}">
      <dsp:nvSpPr>
        <dsp:cNvPr id="0" name=""/>
        <dsp:cNvSpPr/>
      </dsp:nvSpPr>
      <dsp:spPr>
        <a:xfrm>
          <a:off x="0" y="102439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CDB9-B4F6-4D26-9316-430FF70912A2}">
      <dsp:nvSpPr>
        <dsp:cNvPr id="0" name=""/>
        <dsp:cNvSpPr/>
      </dsp:nvSpPr>
      <dsp:spPr>
        <a:xfrm>
          <a:off x="0" y="1024397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Reflective essay about accomplishments over the reporting period (5 page maximum)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1024397"/>
        <a:ext cx="6291714" cy="1021402"/>
      </dsp:txXfrm>
    </dsp:sp>
    <dsp:sp modelId="{23BF2006-CCF9-4255-93B2-3BCC78CA03A3}">
      <dsp:nvSpPr>
        <dsp:cNvPr id="0" name=""/>
        <dsp:cNvSpPr/>
      </dsp:nvSpPr>
      <dsp:spPr>
        <a:xfrm>
          <a:off x="0" y="20458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EDA1-F203-4AB4-B1C4-54213E6ACBD6}">
      <dsp:nvSpPr>
        <dsp:cNvPr id="0" name=""/>
        <dsp:cNvSpPr/>
      </dsp:nvSpPr>
      <dsp:spPr>
        <a:xfrm>
          <a:off x="0" y="2045800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 representative sample of scholarly work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2045800"/>
        <a:ext cx="6291714" cy="1021402"/>
      </dsp:txXfrm>
    </dsp:sp>
    <dsp:sp modelId="{AC17CCCF-722E-468E-9FB7-25C07C86B284}">
      <dsp:nvSpPr>
        <dsp:cNvPr id="0" name=""/>
        <dsp:cNvSpPr/>
      </dsp:nvSpPr>
      <dsp:spPr>
        <a:xfrm>
          <a:off x="0" y="3067202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6FAB8-8E0C-4B91-87D3-26CFA1E3C5AD}">
      <dsp:nvSpPr>
        <dsp:cNvPr id="0" name=""/>
        <dsp:cNvSpPr/>
      </dsp:nvSpPr>
      <dsp:spPr>
        <a:xfrm>
          <a:off x="0" y="3067202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Evidence of excellence in performing assigned duties, e.g. significance, impact, and innovation of research/creative activities, instructional activities and service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  <a:cs typeface="Gotham Book" pitchFamily="50" charset="0"/>
          </a:endParaRPr>
        </a:p>
      </dsp:txBody>
      <dsp:txXfrm>
        <a:off x="0" y="3067202"/>
        <a:ext cx="6291714" cy="1021402"/>
      </dsp:txXfrm>
    </dsp:sp>
    <dsp:sp modelId="{E162E02A-922D-4BC5-9746-3DF865C53C54}">
      <dsp:nvSpPr>
        <dsp:cNvPr id="0" name=""/>
        <dsp:cNvSpPr/>
      </dsp:nvSpPr>
      <dsp:spPr>
        <a:xfrm>
          <a:off x="0" y="4088605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F5791-122D-4850-9C6B-1AAE52F7FFBA}">
      <dsp:nvSpPr>
        <dsp:cNvPr id="0" name=""/>
        <dsp:cNvSpPr/>
      </dsp:nvSpPr>
      <dsp:spPr>
        <a:xfrm>
          <a:off x="0" y="4088605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Unit administrators must prepare a description of the candidate's assignment, including the percentage of the appointment devoted to research/creative activities, teaching, service, etc.</a:t>
          </a:r>
          <a:endParaRPr lang="en-US" sz="1800" kern="1200" dirty="0"/>
        </a:p>
      </dsp:txBody>
      <dsp:txXfrm>
        <a:off x="0" y="4088605"/>
        <a:ext cx="6291714" cy="1021402"/>
      </dsp:txXfrm>
    </dsp:sp>
    <dsp:sp modelId="{5015CA34-A8C0-4152-90C4-B5B13DC2224E}">
      <dsp:nvSpPr>
        <dsp:cNvPr id="0" name=""/>
        <dsp:cNvSpPr/>
      </dsp:nvSpPr>
      <dsp:spPr>
        <a:xfrm>
          <a:off x="0" y="511000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089E1-8632-4E42-8612-D654002AD28A}">
      <dsp:nvSpPr>
        <dsp:cNvPr id="0" name=""/>
        <dsp:cNvSpPr/>
      </dsp:nvSpPr>
      <dsp:spPr>
        <a:xfrm>
          <a:off x="0" y="5110008"/>
          <a:ext cx="6291714" cy="102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External review letters are encouraged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(colleges can decide if required)</a:t>
          </a:r>
          <a:endParaRPr lang="en-US" sz="1800" kern="1200" dirty="0"/>
        </a:p>
      </dsp:txBody>
      <dsp:txXfrm>
        <a:off x="0" y="5110008"/>
        <a:ext cx="6291714" cy="1021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BF96C-7A8C-4D3E-B35E-BA54499F8DB5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513FD-48A5-4E50-8ECE-9293BB169908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Department level committee makes recommendation to chair or school director</a:t>
          </a:r>
          <a:endParaRPr lang="en-US" sz="2700" kern="1200" dirty="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0"/>
        <a:ext cx="6291714" cy="1382683"/>
      </dsp:txXfrm>
    </dsp:sp>
    <dsp:sp modelId="{7BE82E72-871C-4089-9FAD-939FA19B4DDF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CDB9-B4F6-4D26-9316-430FF70912A2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Chair independently makes a recommendation to the dean</a:t>
          </a:r>
          <a:endParaRPr lang="en-US" sz="2700" kern="1200" dirty="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1382683"/>
        <a:ext cx="6291714" cy="1382683"/>
      </dsp:txXfrm>
    </dsp:sp>
    <dsp:sp modelId="{23BF2006-CCF9-4255-93B2-3BCC78CA03A3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EDA1-F203-4AB4-B1C4-54213E6ACBD6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The dean is advised by a college </a:t>
          </a:r>
        </a:p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review committee</a:t>
          </a:r>
          <a:endParaRPr lang="en-US" sz="2700" kern="1200" dirty="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2765367"/>
        <a:ext cx="6291714" cy="1382683"/>
      </dsp:txXfrm>
    </dsp:sp>
    <dsp:sp modelId="{AC17CCCF-722E-468E-9FB7-25C07C86B284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6FAB8-8E0C-4B91-87D3-26CFA1E3C5AD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>
              <a:latin typeface="+mn-lt"/>
              <a:ea typeface="Cambria" panose="02040503050406030204" pitchFamily="18" charset="0"/>
              <a:cs typeface="Gotham Book" pitchFamily="50" charset="0"/>
            </a:rPr>
            <a:t>The dean independently makes a recommendation to the provost</a:t>
          </a:r>
          <a:endParaRPr lang="en-US" sz="2700" kern="1200" dirty="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4148051"/>
        <a:ext cx="6291714" cy="1382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AEA5-ED3E-4D09-8A12-5D5C64B86901}">
      <dsp:nvSpPr>
        <dsp:cNvPr id="0" name=""/>
        <dsp:cNvSpPr/>
      </dsp:nvSpPr>
      <dsp:spPr>
        <a:xfrm>
          <a:off x="0" y="0"/>
          <a:ext cx="614868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F8E86-3F27-40CF-9BF4-BC3F8BCB62E1}">
      <dsp:nvSpPr>
        <dsp:cNvPr id="0" name=""/>
        <dsp:cNvSpPr/>
      </dsp:nvSpPr>
      <dsp:spPr>
        <a:xfrm>
          <a:off x="0" y="0"/>
          <a:ext cx="6148686" cy="94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+mn-lt"/>
              <a:ea typeface="Cambria" panose="02040503050406030204" pitchFamily="18" charset="0"/>
              <a:cs typeface="Gotham Book" pitchFamily="50" charset="0"/>
            </a:rPr>
            <a:t>	Provost makes promotion decision</a:t>
          </a:r>
          <a:endParaRPr lang="en-US" sz="2800" kern="1200" dirty="0">
            <a:latin typeface="+mn-lt"/>
            <a:ea typeface="Cambria" panose="02040503050406030204" pitchFamily="18" charset="0"/>
            <a:cs typeface="Gotham Book" pitchFamily="50" charset="0"/>
          </a:endParaRPr>
        </a:p>
      </dsp:txBody>
      <dsp:txXfrm>
        <a:off x="0" y="0"/>
        <a:ext cx="6148686" cy="948857"/>
      </dsp:txXfrm>
    </dsp:sp>
    <dsp:sp modelId="{51FA9650-D5C4-4555-AD0C-C7BF994C43BA}">
      <dsp:nvSpPr>
        <dsp:cNvPr id="0" name=""/>
        <dsp:cNvSpPr/>
      </dsp:nvSpPr>
      <dsp:spPr>
        <a:xfrm>
          <a:off x="0" y="948857"/>
          <a:ext cx="614868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4CF89-5AEB-4BF0-833B-9EA7B3A8019C}">
      <dsp:nvSpPr>
        <dsp:cNvPr id="0" name=""/>
        <dsp:cNvSpPr/>
      </dsp:nvSpPr>
      <dsp:spPr>
        <a:xfrm>
          <a:off x="0" y="948857"/>
          <a:ext cx="6148686" cy="94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ea typeface="Cambria" panose="02040503050406030204" pitchFamily="18" charset="0"/>
              <a:cs typeface="Gotham Book" pitchFamily="50" charset="0"/>
            </a:rPr>
            <a:t>  	In Human Health Colleges (CHM, COM, CON), Provost and EVP make a joint decision</a:t>
          </a:r>
        </a:p>
      </dsp:txBody>
      <dsp:txXfrm>
        <a:off x="0" y="948857"/>
        <a:ext cx="6148686" cy="948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Medium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Medium" panose="02000503020000020003" pitchFamily="2" charset="0"/>
              </a:defRPr>
            </a:lvl1pPr>
          </a:lstStyle>
          <a:p>
            <a:fld id="{2D3D1767-C035-204F-8B1D-D7BA662347B3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Medium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Medium" panose="02000503020000020003" pitchFamily="2" charset="0"/>
              </a:defRPr>
            </a:lvl1pPr>
          </a:lstStyle>
          <a:p>
            <a:fld id="{E2D71958-3FA7-9E4F-B0FB-521D85B4B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0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Medium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4ADC-441F-BAB3-7DAB-E04A4BF9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0E089-E195-C987-05B1-BB2E980D5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14A92-5586-FB42-978A-E007B48DE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6FE4-18FF-358A-BA28-1D7869937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1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34AFD-0FB1-4484-BC7C-8FE47032A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CC6F7-CDE5-4FCA-AD75-256F3DA83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2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CC6F7-CDE5-4FCA-AD75-256F3DA83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A2406-6371-424C-9756-5CA03F706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958-3FA7-9E4F-B0FB-521D85B4BE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0F44-BF43-05DB-10AE-9020C1268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04072-1998-6400-C5A7-6BB5FBE19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A12F-9A3E-DB0D-34D3-DD78C464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BAAC-F25B-5603-CC4F-B709DBB3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1D7BA-FC4C-A801-8D24-46142512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0A48-FCEC-EEC4-A1BF-393BE6CC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FC140-2FB3-5189-11DB-C3B597C87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034D-7DAF-DCFE-F645-C77E60A2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F57E2-4565-06D5-30CF-6FDD5C73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6778-1E33-8C40-85C9-2FC1B1F9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43A1A-E07D-C371-3976-278DC5D94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2E608-9B8F-335D-77AE-BF98009C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9032-67B9-3478-0A3F-A7E2D168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CC220-0B24-AC5B-6EDD-FE2BE1B3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ABFE-9135-E339-3D68-34FE5309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050A-3F3E-38C0-D4F4-8E1A37D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0DDA-D49B-E0D3-6B11-25E0F28C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61FC-4BE4-5653-08A0-1ADC75A0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ED5C-A77A-1FB0-5D6E-84128B06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3AFF6-E55C-32CA-AF25-826F1D57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3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906E-E815-4F92-A48D-9C4A8845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4E55C-6CDC-6462-B7CF-408461D3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4465-E8F2-A7C8-3372-403BCF71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9EE5-F026-0C4A-FE9E-A1FD282E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CFB7-97D7-D58B-65B0-B65B12AA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21A0-39BF-FE7E-FDBC-07FE64FA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ADDC-359D-7BDF-3BC7-5A21370B2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CF73E-A94C-DA8C-C764-4C80D1E39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2AD3A-DA43-C085-2766-222AAD14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483C2-C183-BDCE-8FCE-C3FC95C7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64753-A96B-EFB5-C6DB-D0E520CB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A92A-7B8F-6011-621E-AF32EFA5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605C6-2BB9-7D3C-2BAB-0FC19B92F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6F11A-DAE1-4402-F565-426C6D2C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66ED8-BF88-E13D-D666-7A800F9D6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87858-E2A0-412C-F770-699387A01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82BAE-83CE-F597-DDBC-F0CE38C0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AFD4A-F6F9-B94D-68E4-18F0AF26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FE188-2F41-0F2B-76EE-26288FA1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218D-355B-3BC1-0D9F-9D7CC743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4D0D7-BA6B-FE97-FDE9-4F6EA048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595A9-BBDE-75D5-06A9-4D704FA3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0AB6-5A72-47F7-D2D7-83F6EF29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AA2E8-8A83-CAA0-3559-9F270C07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32766-BC11-210D-9CFB-CA8E7A45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13365-B77C-1D7A-4250-545CF0AF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D5D3-E501-B9DE-53E7-B1F94AB5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817D-4BF1-9725-FFD9-A46AD9C5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9FED6-D202-C918-A180-973A6BFB7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6850F-A8BA-8891-95A1-E6F22C74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FB298-87DE-F6E8-0979-194B646B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1AE6B-8102-ADCA-D943-69960ACF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8E9C-41AD-4685-00FF-9DC1E7A2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9BC06-8C99-8C71-1E75-87F5E2E96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E3D67-ED3D-3A0C-1B46-6082D3CBB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F3F0-3295-641C-C8AE-6BEC03FD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75-70A7-5042-B08B-E20671A451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28E72-6D53-CFCA-0130-50814946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3D716-DB2B-0ADF-7588-8158CCD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3E08-41F2-7841-9CC4-29589615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1C736-F845-462F-E4DF-DC228C9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FEDB-8348-8233-2DFA-C21410D6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42311-8142-03E2-3A9F-7FD7E53EE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6F683F75-70A7-5042-B08B-E20671A451C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E417-F130-ABBF-76F4-6D452A6DC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793BE-E2F6-1561-24EE-648187CB9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FC8B3E08-41F2-7841-9CC4-29589615E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Medium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BF4FB49A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5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05_417A43C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116_724DF968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18/10/relationships/comments" Target="../comments/modernComment_16A_3EE583BC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su.edu/policies-procedures/faculty-academic-staff/faculty-handbook/fixed-term_promotion.html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r.msu.edu/policies-procedures/faculty-academic-staff/faculty-handbook/research_appointment.html" TargetMode="External"/><Relationship Id="rId5" Type="http://schemas.openxmlformats.org/officeDocument/2006/relationships/hyperlink" Target="https://hr.msu.edu/policies-procedures/faculty-academic-staff/FRIB-NSCL-Faculty.html" TargetMode="External"/><Relationship Id="rId4" Type="http://schemas.openxmlformats.org/officeDocument/2006/relationships/hyperlink" Target="https://hr.msu.edu/policies-procedures/faculty-academic-staff/health-programs-faculty-handbook/app_eval_reapp_promotion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pic>
        <p:nvPicPr>
          <p:cNvPr id="3" name="Picture 2" descr="A black background with green text and a helmet&#10;&#10;Description automatically generated">
            <a:extLst>
              <a:ext uri="{FF2B5EF4-FFF2-40B4-BE49-F238E27FC236}">
                <a16:creationId xmlns:a16="http://schemas.microsoft.com/office/drawing/2014/main" id="{A21213D0-9F8B-D9AC-A1B4-CF3E3D8C6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"/>
          <a:stretch/>
        </p:blipFill>
        <p:spPr>
          <a:xfrm>
            <a:off x="-1504" y="125261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F655B7-6592-B1E2-D1E6-2F6C7731D2C2}"/>
              </a:ext>
            </a:extLst>
          </p:cNvPr>
          <p:cNvSpPr/>
          <p:nvPr/>
        </p:nvSpPr>
        <p:spPr>
          <a:xfrm>
            <a:off x="6380018" y="6284536"/>
            <a:ext cx="5652655" cy="43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BCE4D-E5D6-4219-BC85-85ACCE0A82DE}"/>
              </a:ext>
            </a:extLst>
          </p:cNvPr>
          <p:cNvSpPr/>
          <p:nvPr/>
        </p:nvSpPr>
        <p:spPr>
          <a:xfrm>
            <a:off x="5697414" y="4410377"/>
            <a:ext cx="6493061" cy="2310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pic>
        <p:nvPicPr>
          <p:cNvPr id="7" name="Picture 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341AB8A-FC24-41BF-7D8B-E8C34BEBF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414" y="5426630"/>
            <a:ext cx="6241474" cy="1076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D70BE-1125-F1BD-652B-FBD6F0CB8B76}"/>
              </a:ext>
            </a:extLst>
          </p:cNvPr>
          <p:cNvSpPr txBox="1"/>
          <p:nvPr/>
        </p:nvSpPr>
        <p:spPr>
          <a:xfrm>
            <a:off x="5552388" y="3553620"/>
            <a:ext cx="6480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Black" panose="02000503020000020003" pitchFamily="2" charset="0"/>
              </a:rPr>
              <a:t>Thriving as a Fixed Term Faculty Member</a:t>
            </a:r>
          </a:p>
          <a:p>
            <a:r>
              <a:rPr lang="en-US" b="1" dirty="0">
                <a:latin typeface="Avenir Black" panose="02000503020000020003" pitchFamily="2" charset="0"/>
              </a:rPr>
              <a:t>Jennie Schaeffer</a:t>
            </a:r>
          </a:p>
          <a:p>
            <a:r>
              <a:rPr lang="en-US" b="1" dirty="0">
                <a:latin typeface="Avenir Black" panose="02000503020000020003" pitchFamily="2" charset="0"/>
              </a:rPr>
              <a:t>February 5, 2025</a:t>
            </a:r>
          </a:p>
        </p:txBody>
      </p:sp>
    </p:spTree>
    <p:extLst>
      <p:ext uri="{BB962C8B-B14F-4D97-AF65-F5344CB8AC3E}">
        <p14:creationId xmlns:p14="http://schemas.microsoft.com/office/powerpoint/2010/main" val="32096718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Gotham Bold" pitchFamily="50" charset="0"/>
              </a:rPr>
              <a:t>The Promotion Review Packet</a:t>
            </a:r>
          </a:p>
        </p:txBody>
      </p:sp>
      <p:graphicFrame>
        <p:nvGraphicFramePr>
          <p:cNvPr id="5" name="Content Placeholder 4" descr="Department level committee makes recommendation to chair or school director.  &#10;&#10;Chair independently makes a recommendation to the dean. &#10;&#10;The dean is advised by a college review committee. &#10;&#10;The dean independently makes a recommendation to the provost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59416"/>
              </p:ext>
            </p:extLst>
          </p:nvPr>
        </p:nvGraphicFramePr>
        <p:xfrm>
          <a:off x="5204852" y="558625"/>
          <a:ext cx="6291714" cy="613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ea typeface="Cambria" panose="02040503050406030204" pitchFamily="18" charset="0"/>
                <a:cs typeface="Gotham Bold" pitchFamily="50" charset="0"/>
              </a:rPr>
              <a:t>Th Promotion Review Process</a:t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Gotham Bold" pitchFamily="50" charset="0"/>
              </a:rPr>
            </a:b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Gotham Bold" pitchFamily="50" charset="0"/>
            </a:endParaRPr>
          </a:p>
        </p:txBody>
      </p:sp>
      <p:graphicFrame>
        <p:nvGraphicFramePr>
          <p:cNvPr id="5" name="Content Placeholder 4" descr="Department level committee makes recommendation to chair or school director.  &#10;&#10;Chair independently makes a recommendation to the dean. &#10;&#10;The dean is advised by a college review committee. &#10;&#10;The dean independently makes a recommendation to the provost. "/>
          <p:cNvGraphicFramePr>
            <a:graphicFrameLocks noGrp="1"/>
          </p:cNvGraphicFramePr>
          <p:nvPr>
            <p:ph idx="1"/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Graphic 32" descr="Badge 1 outline">
            <a:extLst>
              <a:ext uri="{FF2B5EF4-FFF2-40B4-BE49-F238E27FC236}">
                <a16:creationId xmlns:a16="http://schemas.microsoft.com/office/drawing/2014/main" id="{B4C53071-9F7B-44C4-BEEE-26AB08BFD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3354" y="186265"/>
            <a:ext cx="914400" cy="914400"/>
          </a:xfrm>
          <a:prstGeom prst="rect">
            <a:avLst/>
          </a:prstGeom>
        </p:spPr>
      </p:pic>
      <p:pic>
        <p:nvPicPr>
          <p:cNvPr id="35" name="Graphic 34" descr="Badge outline">
            <a:extLst>
              <a:ext uri="{FF2B5EF4-FFF2-40B4-BE49-F238E27FC236}">
                <a16:creationId xmlns:a16="http://schemas.microsoft.com/office/drawing/2014/main" id="{8171E9DC-8E17-4A4D-93FB-8EBC63B4C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93354" y="1557866"/>
            <a:ext cx="914400" cy="914400"/>
          </a:xfrm>
          <a:prstGeom prst="rect">
            <a:avLst/>
          </a:prstGeom>
        </p:spPr>
      </p:pic>
      <p:pic>
        <p:nvPicPr>
          <p:cNvPr id="37" name="Graphic 36" descr="Badge 3 outline">
            <a:extLst>
              <a:ext uri="{FF2B5EF4-FFF2-40B4-BE49-F238E27FC236}">
                <a16:creationId xmlns:a16="http://schemas.microsoft.com/office/drawing/2014/main" id="{BAFB0120-49BB-4268-B85D-D7A08298CC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27605" y="2971800"/>
            <a:ext cx="914400" cy="914400"/>
          </a:xfrm>
          <a:prstGeom prst="rect">
            <a:avLst/>
          </a:prstGeom>
        </p:spPr>
      </p:pic>
      <p:pic>
        <p:nvPicPr>
          <p:cNvPr id="39" name="Graphic 38" descr="Badge 4 outline">
            <a:extLst>
              <a:ext uri="{FF2B5EF4-FFF2-40B4-BE49-F238E27FC236}">
                <a16:creationId xmlns:a16="http://schemas.microsoft.com/office/drawing/2014/main" id="{63D69EC2-9821-4FED-9793-819C56B68A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27605" y="43177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ea typeface="Cambria" panose="02040503050406030204" pitchFamily="18" charset="0"/>
                <a:cs typeface="Gotham Bold" pitchFamily="50" charset="0"/>
              </a:rPr>
              <a:t>The Promotion Review Process</a:t>
            </a:r>
            <a:br>
              <a:rPr lang="en-US" sz="4000" b="1" dirty="0">
                <a:ea typeface="Cambria" panose="02040503050406030204" pitchFamily="18" charset="0"/>
                <a:cs typeface="Gotham Bold" pitchFamily="50" charset="0"/>
              </a:rPr>
            </a:br>
            <a:r>
              <a:rPr lang="en-US" sz="2000" b="1" dirty="0">
                <a:ea typeface="Cambria" panose="02040503050406030204" pitchFamily="18" charset="0"/>
                <a:cs typeface="Gotham Bold" pitchFamily="50" charset="0"/>
              </a:rPr>
              <a:t>(continued)</a:t>
            </a:r>
            <a:br>
              <a:rPr lang="en-US" sz="2000" dirty="0">
                <a:cs typeface="Gotham Bold" pitchFamily="50" charset="0"/>
              </a:rPr>
            </a:br>
            <a:endParaRPr lang="en-US" sz="2000" dirty="0">
              <a:cs typeface="Gotham Bold" pitchFamily="50" charset="0"/>
            </a:endParaRPr>
          </a:p>
        </p:txBody>
      </p:sp>
      <p:graphicFrame>
        <p:nvGraphicFramePr>
          <p:cNvPr id="5" name="Content Placeholder 4" descr="Representatives of the provost meet with each dean - Associate Provost AHR, SVPRGS, and a distinguished MSU Faculty member - to review each case. &#10;&#10;Provost meets with representatives and formulates recommendations for President and Board of Trustees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608351"/>
              </p:ext>
            </p:extLst>
          </p:nvPr>
        </p:nvGraphicFramePr>
        <p:xfrm>
          <a:off x="5328253" y="671635"/>
          <a:ext cx="6148687" cy="189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Badge 5 outline">
            <a:extLst>
              <a:ext uri="{FF2B5EF4-FFF2-40B4-BE49-F238E27FC236}">
                <a16:creationId xmlns:a16="http://schemas.microsoft.com/office/drawing/2014/main" id="{E3397E87-49F6-41BE-B9CE-200C819CF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1069" y="186265"/>
            <a:ext cx="914400" cy="914400"/>
          </a:xfrm>
          <a:prstGeom prst="rect">
            <a:avLst/>
          </a:prstGeom>
        </p:spPr>
      </p:pic>
      <p:pic>
        <p:nvPicPr>
          <p:cNvPr id="13" name="Graphic 12" descr="Badge 6 outline">
            <a:extLst>
              <a:ext uri="{FF2B5EF4-FFF2-40B4-BE49-F238E27FC236}">
                <a16:creationId xmlns:a16="http://schemas.microsoft.com/office/drawing/2014/main" id="{3ADB4FD6-C806-4479-AF74-748E1D357C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64676" y="110066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DC8B0-F8FC-08E0-4F3C-41730DB8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8812-789B-A674-BADA-4243A811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Assess where you are and where you’d like to be</a:t>
            </a:r>
          </a:p>
          <a:p>
            <a:r>
              <a:rPr lang="en-US" sz="2000" dirty="0"/>
              <a:t>Make sure your supervisor knows what your goals and interests are</a:t>
            </a:r>
          </a:p>
          <a:p>
            <a:r>
              <a:rPr lang="en-US" sz="2000" dirty="0"/>
              <a:t>Take advantage of development opportunities that arise</a:t>
            </a:r>
          </a:p>
          <a:p>
            <a:r>
              <a:rPr lang="en-US" sz="2000" dirty="0"/>
              <a:t>Engage in the work community</a:t>
            </a:r>
          </a:p>
          <a:p>
            <a:r>
              <a:rPr lang="en-US" sz="2000" dirty="0"/>
              <a:t>Seek mentors</a:t>
            </a:r>
          </a:p>
        </p:txBody>
      </p:sp>
      <p:pic>
        <p:nvPicPr>
          <p:cNvPr id="13" name="Picture 12" descr="One red balloon flying away from other white balloons">
            <a:extLst>
              <a:ext uri="{FF2B5EF4-FFF2-40B4-BE49-F238E27FC236}">
                <a16:creationId xmlns:a16="http://schemas.microsoft.com/office/drawing/2014/main" id="{D8260DF8-B8A4-2AEA-C3C8-7A3E4A6F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29" r="1662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42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pic>
        <p:nvPicPr>
          <p:cNvPr id="6" name="Picture Placeholder 5" descr="A park with a statue and trees&#10;&#10;Description automatically generated">
            <a:extLst>
              <a:ext uri="{FF2B5EF4-FFF2-40B4-BE49-F238E27FC236}">
                <a16:creationId xmlns:a16="http://schemas.microsoft.com/office/drawing/2014/main" id="{F5A5FC28-19A2-9738-56C7-F740E63D47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099" r="610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6D639-4796-14E6-5692-0D7CAB9121E9}"/>
              </a:ext>
            </a:extLst>
          </p:cNvPr>
          <p:cNvSpPr txBox="1"/>
          <p:nvPr/>
        </p:nvSpPr>
        <p:spPr>
          <a:xfrm>
            <a:off x="0" y="3718962"/>
            <a:ext cx="4525108" cy="2800767"/>
          </a:xfrm>
          <a:prstGeom prst="rect">
            <a:avLst/>
          </a:prstGeom>
          <a:solidFill>
            <a:srgbClr val="00A04B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	Contact FASA: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fasaffairs.msu.edu</a:t>
            </a:r>
            <a:endParaRPr 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fasaffairs@msu.edu</a:t>
            </a:r>
            <a:endParaRPr 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dirty="0">
              <a:latin typeface="Avenir Medium" panose="02000503020000020003" pitchFamily="2" charset="0"/>
            </a:endParaRPr>
          </a:p>
          <a:p>
            <a:endParaRPr lang="en-US" dirty="0">
              <a:latin typeface="Avenir Medium" panose="02000503020000020003" pitchFamily="2" charset="0"/>
            </a:endParaRPr>
          </a:p>
        </p:txBody>
      </p:sp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ABE876CA-4FB5-B3F1-B822-C2A06415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692" y="4534901"/>
            <a:ext cx="584444" cy="584444"/>
          </a:xfrm>
          <a:prstGeom prst="rect">
            <a:avLst/>
          </a:prstGeom>
        </p:spPr>
      </p:pic>
      <p:pic>
        <p:nvPicPr>
          <p:cNvPr id="12" name="Graphic 11" descr="Send with solid fill">
            <a:extLst>
              <a:ext uri="{FF2B5EF4-FFF2-40B4-BE49-F238E27FC236}">
                <a16:creationId xmlns:a16="http://schemas.microsoft.com/office/drawing/2014/main" id="{850AB889-85C2-19D9-C44D-92F59491D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692" y="5478084"/>
            <a:ext cx="457200" cy="457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4A587FF-9BE7-0D25-30EF-523B3DC8A76A}"/>
              </a:ext>
            </a:extLst>
          </p:cNvPr>
          <p:cNvSpPr/>
          <p:nvPr/>
        </p:nvSpPr>
        <p:spPr>
          <a:xfrm>
            <a:off x="4401546" y="3718962"/>
            <a:ext cx="7788930" cy="2800767"/>
          </a:xfrm>
          <a:prstGeom prst="rect">
            <a:avLst/>
          </a:prstGeom>
          <a:solidFill>
            <a:srgbClr val="00A04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C8E970-C1F3-6DA3-314A-043BDD9E83D9}"/>
              </a:ext>
            </a:extLst>
          </p:cNvPr>
          <p:cNvSpPr txBox="1"/>
          <p:nvPr/>
        </p:nvSpPr>
        <p:spPr>
          <a:xfrm>
            <a:off x="7921676" y="4827123"/>
            <a:ext cx="4061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Black" panose="02000503020000020003" pitchFamily="2" charset="0"/>
              </a:rPr>
              <a:t>THANK YOU!</a:t>
            </a:r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479992EB-AED9-863E-D930-CD5B31D45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4465" y="3738897"/>
            <a:ext cx="2780832" cy="27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C2392-C3D8-4B27-0408-E178355A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C56978-4EA0-0021-2BAC-F012AE6AF69D}"/>
              </a:ext>
            </a:extLst>
          </p:cNvPr>
          <p:cNvSpPr txBox="1"/>
          <p:nvPr/>
        </p:nvSpPr>
        <p:spPr>
          <a:xfrm>
            <a:off x="597821" y="1403719"/>
            <a:ext cx="10774168" cy="20020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Carry out the academic activities of MSU's mission: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providing outstanding undergraduate, graduate, and professional education and advisement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conducting research of the highest caliber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advancing outreach, engagement, and economic development 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3DCC1-574C-38B4-D0E0-03F9B7A7145E}"/>
              </a:ext>
            </a:extLst>
          </p:cNvPr>
          <p:cNvSpPr txBox="1"/>
          <p:nvPr/>
        </p:nvSpPr>
        <p:spPr>
          <a:xfrm>
            <a:off x="597821" y="413147"/>
            <a:ext cx="855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  <a:ea typeface="+mj-ea"/>
                <a:cs typeface="+mj-cs"/>
              </a:rPr>
              <a:t>Faculty  &amp;  Academic Staff</a:t>
            </a:r>
            <a:endParaRPr lang="en-US" sz="2000" dirty="0">
              <a:latin typeface="Aptos Display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CD98CE-D6A1-61E2-03D1-89A5089B42ED}"/>
              </a:ext>
            </a:extLst>
          </p:cNvPr>
          <p:cNvCxnSpPr>
            <a:cxnSpLocks/>
          </p:cNvCxnSpPr>
          <p:nvPr/>
        </p:nvCxnSpPr>
        <p:spPr>
          <a:xfrm>
            <a:off x="0" y="1073110"/>
            <a:ext cx="7112000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Graphic 6" descr="Three circles, one filled with diagonal lines">
            <a:extLst>
              <a:ext uri="{FF2B5EF4-FFF2-40B4-BE49-F238E27FC236}">
                <a16:creationId xmlns:a16="http://schemas.microsoft.com/office/drawing/2014/main" id="{7B9D9428-C984-2902-3DC8-AA7DAE5F7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9551" y="3234342"/>
            <a:ext cx="3872449" cy="38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6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E271-3872-46AE-8171-15ECF151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180"/>
            <a:ext cx="12192000" cy="1159775"/>
          </a:xfrm>
          <a:solidFill>
            <a:srgbClr val="043A1C"/>
          </a:solidFill>
        </p:spPr>
        <p:txBody>
          <a:bodyPr>
            <a:normAutofit/>
          </a:bodyPr>
          <a:lstStyle/>
          <a:p>
            <a:pPr algn="ctr"/>
            <a:r>
              <a:rPr lang="en-US" sz="3200" spc="300" dirty="0">
                <a:solidFill>
                  <a:srgbClr val="FFFEFF"/>
                </a:solidFill>
                <a:latin typeface="Aptos Display" panose="020B0004020202020204" pitchFamily="34" charset="0"/>
              </a:rPr>
              <a:t>Who are our “faculty and academic staff”?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E84A53-3905-4742-89FC-3A3AF73AD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2084"/>
              </p:ext>
            </p:extLst>
          </p:nvPr>
        </p:nvGraphicFramePr>
        <p:xfrm>
          <a:off x="2274610" y="2037269"/>
          <a:ext cx="9714474" cy="426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0A6E606C-7CF2-7449-5CEC-088E90AEB4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31" y="3924955"/>
            <a:ext cx="2514039" cy="29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17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1868-B6CD-3244-A22B-285F1E4A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6" y="162943"/>
            <a:ext cx="10361629" cy="95087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300" dirty="0">
                <a:solidFill>
                  <a:srgbClr val="043A1C"/>
                </a:solidFill>
                <a:latin typeface="Aptos Display" panose="020B0004020202020204" pitchFamily="34" charset="0"/>
              </a:rPr>
              <a:t>Thriving…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C4E61-4266-075D-E217-893151CA0365}"/>
              </a:ext>
            </a:extLst>
          </p:cNvPr>
          <p:cNvCxnSpPr>
            <a:cxnSpLocks/>
          </p:cNvCxnSpPr>
          <p:nvPr/>
        </p:nvCxnSpPr>
        <p:spPr>
          <a:xfrm>
            <a:off x="1268361" y="1057235"/>
            <a:ext cx="10923639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49C17D-A0E8-A9C4-D46A-29E935142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776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77127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1868-B6CD-3244-A22B-285F1E4A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04" y="0"/>
            <a:ext cx="10994796" cy="11138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spc="300" dirty="0">
                <a:solidFill>
                  <a:srgbClr val="043A1C"/>
                </a:solidFill>
                <a:latin typeface="Aptos Display" panose="020B0004020202020204" pitchFamily="34" charset="0"/>
              </a:rPr>
              <a:t>Purpose of the Annual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C4E61-4266-075D-E217-893151CA0365}"/>
              </a:ext>
            </a:extLst>
          </p:cNvPr>
          <p:cNvCxnSpPr>
            <a:cxnSpLocks/>
          </p:cNvCxnSpPr>
          <p:nvPr/>
        </p:nvCxnSpPr>
        <p:spPr>
          <a:xfrm>
            <a:off x="1268361" y="1057235"/>
            <a:ext cx="10923639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Content Placeholder 2" descr="Graphic of the purpose of the annual review process for fixed term faculty">
            <a:extLst>
              <a:ext uri="{FF2B5EF4-FFF2-40B4-BE49-F238E27FC236}">
                <a16:creationId xmlns:a16="http://schemas.microsoft.com/office/drawing/2014/main" id="{7589F07B-8ADF-1DDE-2925-5F930A252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187823"/>
              </p:ext>
            </p:extLst>
          </p:nvPr>
        </p:nvGraphicFramePr>
        <p:xfrm>
          <a:off x="1442301" y="1574276"/>
          <a:ext cx="5425046" cy="472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52288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n-US" sz="4200" b="1" dirty="0">
                <a:latin typeface="+mn-lt"/>
                <a:ea typeface="Cambria" panose="02040503050406030204" pitchFamily="18" charset="0"/>
                <a:cs typeface="Gotham Bold" pitchFamily="50" charset="0"/>
              </a:rPr>
              <a:t>Principles That Should be Incorporated in Unit Bylaws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05C5CA88-8877-43F9-BFC9-FCFB9F5AC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82" r="238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ptos" panose="020B0004020202020204" pitchFamily="34" charset="0"/>
                <a:ea typeface="Cambria" panose="02040503050406030204" pitchFamily="18" charset="0"/>
                <a:cs typeface="Gotham Book" pitchFamily="50" charset="0"/>
              </a:rPr>
              <a:t>Each fixed term faculty member shall be evaluated on an annual basis and informed in writing of the results by the unit administrator</a:t>
            </a:r>
          </a:p>
          <a:p>
            <a:r>
              <a:rPr lang="en-US" sz="2400" dirty="0">
                <a:latin typeface="Aptos" panose="020B0004020202020204" pitchFamily="34" charset="0"/>
                <a:ea typeface="Cambria" panose="02040503050406030204" pitchFamily="18" charset="0"/>
                <a:cs typeface="Gotham Book" pitchFamily="50" charset="0"/>
              </a:rPr>
              <a:t>Each unit shall have clearly formulated and relevant written performance criteria and shall provide these at the time of appointment, and subsequently as necessary, to clarify expectations. </a:t>
            </a:r>
          </a:p>
          <a:p>
            <a:r>
              <a:rPr lang="en-US" sz="2400" dirty="0">
                <a:latin typeface="Aptos" panose="020B0004020202020204" pitchFamily="34" charset="0"/>
                <a:ea typeface="Cambria" panose="02040503050406030204" pitchFamily="18" charset="0"/>
                <a:cs typeface="Gotham Book" pitchFamily="50" charset="0"/>
              </a:rPr>
              <a:t>All assigned duties should be given weight in the evaluation</a:t>
            </a:r>
          </a:p>
          <a:p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3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8EAF-772F-2D21-35F5-72EE2DBC4CF7}"/>
              </a:ext>
            </a:extLst>
          </p:cNvPr>
          <p:cNvSpPr txBox="1"/>
          <p:nvPr/>
        </p:nvSpPr>
        <p:spPr>
          <a:xfrm>
            <a:off x="708916" y="1215478"/>
            <a:ext cx="10774168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Guiding Principles: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mbria" panose="02040503050406030204" pitchFamily="18" charset="0"/>
                <a:cs typeface="Gotham Book" pitchFamily="50" charset="0"/>
              </a:rPr>
              <a:t>The recognition that comes from being promoted through the academic ranks should be available to </a:t>
            </a:r>
            <a:r>
              <a:rPr lang="en-US" sz="2400" b="1" u="sng" dirty="0">
                <a:latin typeface="+mj-lt"/>
                <a:ea typeface="Cambria" panose="02040503050406030204" pitchFamily="18" charset="0"/>
                <a:cs typeface="Gotham Book" pitchFamily="50" charset="0"/>
              </a:rPr>
              <a:t>all</a:t>
            </a:r>
            <a:r>
              <a:rPr lang="en-US" sz="2400" u="sng" dirty="0">
                <a:latin typeface="+mj-lt"/>
                <a:ea typeface="Cambria" panose="02040503050406030204" pitchFamily="18" charset="0"/>
                <a:cs typeface="Gotham Book" pitchFamily="50" charset="0"/>
              </a:rPr>
              <a:t> </a:t>
            </a:r>
            <a:r>
              <a:rPr lang="en-US" sz="2400" dirty="0">
                <a:latin typeface="+mj-lt"/>
                <a:ea typeface="Cambria" panose="02040503050406030204" pitchFamily="18" charset="0"/>
                <a:cs typeface="Gotham Book" pitchFamily="50" charset="0"/>
              </a:rPr>
              <a:t>whose performance warrants it.</a:t>
            </a:r>
          </a:p>
          <a:p>
            <a:endParaRPr lang="en-US" sz="2400" dirty="0">
              <a:latin typeface="+mj-lt"/>
              <a:ea typeface="Cambria" panose="02040503050406030204" pitchFamily="18" charset="0"/>
              <a:cs typeface="Gotham 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mbria" panose="02040503050406030204" pitchFamily="18" charset="0"/>
                <a:cs typeface="Gotham Book" pitchFamily="50" charset="0"/>
              </a:rPr>
              <a:t>A fixed term faculty member's level of accomplishment, even if within a narrow range of duties (e.g., only teaching), should reflect the same level of accomplishment for that set of duties as is required for a tenure system faculty member being promoted to the same rank.</a:t>
            </a:r>
          </a:p>
          <a:p>
            <a:endParaRPr lang="en-US" sz="2400" dirty="0">
              <a:latin typeface="+mj-lt"/>
              <a:ea typeface="Cambria" panose="02040503050406030204" pitchFamily="18" charset="0"/>
              <a:cs typeface="Gotham 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 fixed term faculty member should only be evaluated on the work they are hired to do. Example: if they have percentages of teaching and outreach in their FTM, it should not be viewed negatively that they do no research.</a:t>
            </a:r>
          </a:p>
          <a:p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F03F5-9FCC-AFCD-7B2F-82CC0E7DB8D0}"/>
              </a:ext>
            </a:extLst>
          </p:cNvPr>
          <p:cNvSpPr txBox="1"/>
          <p:nvPr/>
        </p:nvSpPr>
        <p:spPr>
          <a:xfrm>
            <a:off x="708916" y="344781"/>
            <a:ext cx="8553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 dirty="0">
                <a:latin typeface="Aptos Display" panose="020B0004020202020204" pitchFamily="34" charset="0"/>
              </a:rPr>
              <a:t>Promotion of Fixed Term Faculty</a:t>
            </a:r>
          </a:p>
          <a:p>
            <a:endParaRPr lang="en-US" sz="2000" dirty="0">
              <a:latin typeface="Avenir Medium" panose="02000503020000020003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69F7B-5E6C-010C-7796-4B93ADCCC2D9}"/>
              </a:ext>
            </a:extLst>
          </p:cNvPr>
          <p:cNvCxnSpPr>
            <a:cxnSpLocks/>
          </p:cNvCxnSpPr>
          <p:nvPr/>
        </p:nvCxnSpPr>
        <p:spPr>
          <a:xfrm>
            <a:off x="0" y="1073110"/>
            <a:ext cx="7112000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3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68EAF-772F-2D21-35F5-72EE2DBC4CF7}"/>
              </a:ext>
            </a:extLst>
          </p:cNvPr>
          <p:cNvSpPr txBox="1"/>
          <p:nvPr/>
        </p:nvSpPr>
        <p:spPr>
          <a:xfrm>
            <a:off x="708916" y="1215478"/>
            <a:ext cx="5996684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latin typeface="+mj-lt"/>
              </a:rPr>
              <a:t>Each department, school and college regularly employing fixed term faculty must have evaluation and review procedures for the promotion of fixed term faculty 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Policies available at hr.msu.edu: </a:t>
            </a:r>
          </a:p>
          <a:p>
            <a:pPr lvl="1"/>
            <a:r>
              <a:rPr lang="en-US" sz="2200" dirty="0">
                <a:latin typeface="+mj-lt"/>
                <a:hlinkClick r:id="rId3"/>
              </a:rPr>
              <a:t>Promotion of Fixed Term Faculty</a:t>
            </a:r>
            <a:endParaRPr lang="en-US" sz="2200" dirty="0">
              <a:latin typeface="+mj-lt"/>
            </a:endParaRPr>
          </a:p>
          <a:p>
            <a:pPr lvl="1"/>
            <a:r>
              <a:rPr lang="en-US" sz="2200" dirty="0">
                <a:latin typeface="+mj-lt"/>
                <a:hlinkClick r:id="rId4"/>
              </a:rPr>
              <a:t>Promotion of HP Faculty </a:t>
            </a:r>
            <a:endParaRPr lang="en-US" sz="2200" dirty="0">
              <a:latin typeface="+mj-lt"/>
            </a:endParaRPr>
          </a:p>
          <a:p>
            <a:pPr lvl="1"/>
            <a:r>
              <a:rPr lang="en-US" sz="2200" dirty="0">
                <a:latin typeface="+mj-lt"/>
                <a:hlinkClick r:id="rId5"/>
              </a:rPr>
              <a:t>Promotion of FRIB/NSCL Faculty</a:t>
            </a:r>
            <a:endParaRPr lang="en-US" sz="2200" dirty="0">
              <a:latin typeface="+mj-lt"/>
            </a:endParaRPr>
          </a:p>
          <a:p>
            <a:pPr lvl="1"/>
            <a:r>
              <a:rPr lang="en-US" sz="2200" dirty="0">
                <a:latin typeface="+mj-lt"/>
                <a:hlinkClick r:id="rId6"/>
              </a:rPr>
              <a:t>Promotion of Research Faculty </a:t>
            </a: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Check with your unit for internal policies and deadlines</a:t>
            </a:r>
            <a:endParaRPr lang="en-US"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F03F5-9FCC-AFCD-7B2F-82CC0E7DB8D0}"/>
              </a:ext>
            </a:extLst>
          </p:cNvPr>
          <p:cNvSpPr txBox="1"/>
          <p:nvPr/>
        </p:nvSpPr>
        <p:spPr>
          <a:xfrm>
            <a:off x="708916" y="344781"/>
            <a:ext cx="8553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 dirty="0">
                <a:latin typeface="Aptos Display" panose="020B0004020202020204" pitchFamily="34" charset="0"/>
              </a:rPr>
              <a:t>Promotion Policies</a:t>
            </a:r>
          </a:p>
          <a:p>
            <a:endParaRPr lang="en-US" sz="2000" dirty="0">
              <a:latin typeface="Avenir Medium" panose="02000503020000020003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69F7B-5E6C-010C-7796-4B93ADCCC2D9}"/>
              </a:ext>
            </a:extLst>
          </p:cNvPr>
          <p:cNvCxnSpPr>
            <a:cxnSpLocks/>
          </p:cNvCxnSpPr>
          <p:nvPr/>
        </p:nvCxnSpPr>
        <p:spPr>
          <a:xfrm>
            <a:off x="0" y="1073110"/>
            <a:ext cx="7112000" cy="0"/>
          </a:xfrm>
          <a:prstGeom prst="line">
            <a:avLst/>
          </a:prstGeom>
          <a:ln w="635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Colorful balls of wool">
            <a:extLst>
              <a:ext uri="{FF2B5EF4-FFF2-40B4-BE49-F238E27FC236}">
                <a16:creationId xmlns:a16="http://schemas.microsoft.com/office/drawing/2014/main" id="{C8DCB887-28D8-0501-AAF5-70AFEF07F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282740" y="1832504"/>
            <a:ext cx="5377995" cy="33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ght bulb from the ceiling&#10;&#10;Description automatically generated">
            <a:extLst>
              <a:ext uri="{FF2B5EF4-FFF2-40B4-BE49-F238E27FC236}">
                <a16:creationId xmlns:a16="http://schemas.microsoft.com/office/drawing/2014/main" id="{6880C5E3-6AC8-ED15-AC0F-39009713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54" r="1" b="2504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C712E-83F5-6254-A82C-67C1088E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ptos Display" panose="020B0004020202020204" pitchFamily="34" charset="0"/>
              </a:rPr>
              <a:t>Coming Soon!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9B41-95C7-22EC-8753-3EFBD791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ptos Display" panose="020B0004020202020204" pitchFamily="34" charset="0"/>
              </a:rPr>
              <a:t>New promotion form specifically for fixed term faculty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Detailed guidelines for fixed term faculty and their units regarding the promotion process.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Set timeline</a:t>
            </a:r>
          </a:p>
        </p:txBody>
      </p:sp>
    </p:spTree>
    <p:extLst>
      <p:ext uri="{BB962C8B-B14F-4D97-AF65-F5344CB8AC3E}">
        <p14:creationId xmlns:p14="http://schemas.microsoft.com/office/powerpoint/2010/main" val="253620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SA Slide Deck Template" id="{82FA6208-C882-6F42-95F2-58DAB5149357}" vid="{6CA4BD74-BD38-A74B-B722-06934A6A5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5081B5C4CAF4F9FFF4E159CE79E78" ma:contentTypeVersion="12" ma:contentTypeDescription="Create a new document." ma:contentTypeScope="" ma:versionID="d880c526aa1c99ba466c05dec76d6f19">
  <xsd:schema xmlns:xsd="http://www.w3.org/2001/XMLSchema" xmlns:xs="http://www.w3.org/2001/XMLSchema" xmlns:p="http://schemas.microsoft.com/office/2006/metadata/properties" xmlns:ns2="dd47038d-970b-4c9e-a8b7-b6cd06d6662d" targetNamespace="http://schemas.microsoft.com/office/2006/metadata/properties" ma:root="true" ma:fieldsID="b97df7954f35eae3e4d9967311d8bd1a" ns2:_="">
    <xsd:import namespace="dd47038d-970b-4c9e-a8b7-b6cd06d66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7038d-970b-4c9e-a8b7-b6cd06d66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7038d-970b-4c9e-a8b7-b6cd06d666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E40C80-E03C-4AA3-8A35-2479DBC3CE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40B07-C1B9-4DFC-AC01-B35526701913}"/>
</file>

<file path=customXml/itemProps3.xml><?xml version="1.0" encoding="utf-8"?>
<ds:datastoreItem xmlns:ds="http://schemas.openxmlformats.org/officeDocument/2006/customXml" ds:itemID="{D87768F6-44F5-4A94-852B-8A80D623FD4E}">
  <ds:schemaRefs>
    <ds:schemaRef ds:uri="6a9156a2-dc49-4b39-9ddf-ffccf3d40ca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22cb154f-b6ae-4e75-a750-880909802ecc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FASA Slide Deck Template 2025</Template>
  <TotalTime>10045</TotalTime>
  <Words>701</Words>
  <Application>Microsoft Office PowerPoint</Application>
  <PresentationFormat>Widescreen</PresentationFormat>
  <Paragraphs>84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Avenir Black</vt:lpstr>
      <vt:lpstr>Avenir Book</vt:lpstr>
      <vt:lpstr>Avenir Medium</vt:lpstr>
      <vt:lpstr>Cambria</vt:lpstr>
      <vt:lpstr>Gotham Bold</vt:lpstr>
      <vt:lpstr>Roboto</vt:lpstr>
      <vt:lpstr>Office Theme</vt:lpstr>
      <vt:lpstr>PowerPoint Presentation</vt:lpstr>
      <vt:lpstr>PowerPoint Presentation</vt:lpstr>
      <vt:lpstr>Who are our “faculty and academic staff”?</vt:lpstr>
      <vt:lpstr>Thriving…</vt:lpstr>
      <vt:lpstr>Purpose of the Annual Review</vt:lpstr>
      <vt:lpstr>Principles That Should be Incorporated in Unit Bylaws</vt:lpstr>
      <vt:lpstr>PowerPoint Presentation</vt:lpstr>
      <vt:lpstr>PowerPoint Presentation</vt:lpstr>
      <vt:lpstr>Coming Soon!</vt:lpstr>
      <vt:lpstr>The Promotion Review Packet</vt:lpstr>
      <vt:lpstr>Th Promotion Review Process </vt:lpstr>
      <vt:lpstr>The Promotion Review Process (continued) </vt:lpstr>
      <vt:lpstr>Closing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Schaeffer, Jennie</dc:creator>
  <cp:lastModifiedBy>Lambert, Kelly</cp:lastModifiedBy>
  <cp:revision>7</cp:revision>
  <dcterms:created xsi:type="dcterms:W3CDTF">2025-01-28T18:37:59Z</dcterms:created>
  <dcterms:modified xsi:type="dcterms:W3CDTF">2025-02-04T18:41:31Z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0x010100BCA5081B5C4CAF4F9FFF4E159CE79E78</vt:lpwstr>
  </property>
  <property fmtid="{D5CDD505-2E9C-101B-9397-08002B2CF9AE}" pid="3" name="MediaServiceImageTags">
    <vt:lpwstr/>
  </property>
</Properties>
</file>