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5_50303416.xml" ContentType="application/vnd.ms-powerpoint.comments+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50"/>
  </p:notesMasterIdLst>
  <p:sldIdLst>
    <p:sldId id="256" r:id="rId2"/>
    <p:sldId id="304" r:id="rId3"/>
    <p:sldId id="301" r:id="rId4"/>
    <p:sldId id="288" r:id="rId5"/>
    <p:sldId id="257" r:id="rId6"/>
    <p:sldId id="295" r:id="rId7"/>
    <p:sldId id="278" r:id="rId8"/>
    <p:sldId id="279" r:id="rId9"/>
    <p:sldId id="354" r:id="rId10"/>
    <p:sldId id="282" r:id="rId11"/>
    <p:sldId id="345" r:id="rId12"/>
    <p:sldId id="333" r:id="rId13"/>
    <p:sldId id="356" r:id="rId14"/>
    <p:sldId id="314" r:id="rId15"/>
    <p:sldId id="291" r:id="rId16"/>
    <p:sldId id="308" r:id="rId17"/>
    <p:sldId id="309" r:id="rId18"/>
    <p:sldId id="258" r:id="rId19"/>
    <p:sldId id="349" r:id="rId20"/>
    <p:sldId id="321" r:id="rId21"/>
    <p:sldId id="315" r:id="rId22"/>
    <p:sldId id="259" r:id="rId23"/>
    <p:sldId id="280" r:id="rId24"/>
    <p:sldId id="268" r:id="rId25"/>
    <p:sldId id="260" r:id="rId26"/>
    <p:sldId id="299" r:id="rId27"/>
    <p:sldId id="351" r:id="rId28"/>
    <p:sldId id="332" r:id="rId29"/>
    <p:sldId id="318" r:id="rId30"/>
    <p:sldId id="350" r:id="rId31"/>
    <p:sldId id="347" r:id="rId32"/>
    <p:sldId id="267" r:id="rId33"/>
    <p:sldId id="346" r:id="rId34"/>
    <p:sldId id="352" r:id="rId35"/>
    <p:sldId id="273" r:id="rId36"/>
    <p:sldId id="323" r:id="rId37"/>
    <p:sldId id="319" r:id="rId38"/>
    <p:sldId id="263" r:id="rId39"/>
    <p:sldId id="297" r:id="rId40"/>
    <p:sldId id="270" r:id="rId41"/>
    <p:sldId id="286" r:id="rId42"/>
    <p:sldId id="353" r:id="rId43"/>
    <p:sldId id="338" r:id="rId44"/>
    <p:sldId id="312" r:id="rId45"/>
    <p:sldId id="320" r:id="rId46"/>
    <p:sldId id="348" r:id="rId47"/>
    <p:sldId id="311" r:id="rId48"/>
    <p:sldId id="310" r:id="rId4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0F012-6663-4813-740C-22F63861A797}" name="Kent, Robert" initials="KR" userId="S::f0110233@msu.edu::abe858c2-e030-4c1d-acd4-c190af2e1bc3" providerId="AD"/>
  <p188:author id="{9D16B49B-B9C0-BCFC-D81C-63BC6C876738}" name="Schmidtke, Nicole" initials="SN" userId="S::messin41@msu.edu::c0bee73b-9d90-4ad7-a0ca-a46e8960a4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iss, Lydia" initials="WL" lastIdx="4" clrIdx="0">
    <p:extLst>
      <p:ext uri="{19B8F6BF-5375-455C-9EA6-DF929625EA0E}">
        <p15:presenceInfo xmlns:p15="http://schemas.microsoft.com/office/powerpoint/2012/main" userId="S::weisslyd@msu.edu::10b7286d-deab-475e-a165-7b0e53832748" providerId="AD"/>
      </p:ext>
    </p:extLst>
  </p:cmAuthor>
  <p:cmAuthor id="2" name="Moses, Amanda" initials="MA" lastIdx="4" clrIdx="1">
    <p:extLst>
      <p:ext uri="{19B8F6BF-5375-455C-9EA6-DF929625EA0E}">
        <p15:presenceInfo xmlns:p15="http://schemas.microsoft.com/office/powerpoint/2012/main" userId="S::mosesa@msu.edu::83bfa8d9-24cf-4601-8023-a5d381a85516" providerId="AD"/>
      </p:ext>
    </p:extLst>
  </p:cmAuthor>
  <p:cmAuthor id="3" name="ocr.avp.jachimiak@campusad.msu.edu" initials="oc" lastIdx="1" clrIdx="2">
    <p:extLst>
      <p:ext uri="{19B8F6BF-5375-455C-9EA6-DF929625EA0E}">
        <p15:presenceInfo xmlns:p15="http://schemas.microsoft.com/office/powerpoint/2012/main" userId="S::urn:spo:guest#ocr.avp.jachimiak@campusad.msu.edu::"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66B74-B45F-47DA-9F9D-0BEE81821F7C}" v="51" dt="2026-01-27T18:04:55.665"/>
    <p1510:client id="{C6EA133D-F388-F46B-5A7E-DDCBF24B7159}" v="3997" dt="2026-01-26T21:43:34.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dtke, Nikki" userId="S::messin41@msu.edu::c0bee73b-9d90-4ad7-a0ca-a46e8960a43b" providerId="AD" clId="Web-{5EFC9E70-7574-64E0-BF91-87B3DC105CCE}"/>
    <pc:docChg chg="addSld delSld modSld sldOrd">
      <pc:chgData name="Schmidtke, Nikki" userId="S::messin41@msu.edu::c0bee73b-9d90-4ad7-a0ca-a46e8960a43b" providerId="AD" clId="Web-{5EFC9E70-7574-64E0-BF91-87B3DC105CCE}" dt="2026-01-20T16:12:47.467" v="478" actId="20577"/>
      <pc:docMkLst>
        <pc:docMk/>
      </pc:docMkLst>
      <pc:sldChg chg="modSp">
        <pc:chgData name="Schmidtke, Nikki" userId="S::messin41@msu.edu::c0bee73b-9d90-4ad7-a0ca-a46e8960a43b" providerId="AD" clId="Web-{5EFC9E70-7574-64E0-BF91-87B3DC105CCE}" dt="2026-01-20T15:41:35.759" v="14" actId="20577"/>
        <pc:sldMkLst>
          <pc:docMk/>
          <pc:sldMk cId="401567019" sldId="256"/>
        </pc:sldMkLst>
        <pc:spChg chg="mod">
          <ac:chgData name="Schmidtke, Nikki" userId="S::messin41@msu.edu::c0bee73b-9d90-4ad7-a0ca-a46e8960a43b" providerId="AD" clId="Web-{5EFC9E70-7574-64E0-BF91-87B3DC105CCE}" dt="2026-01-20T15:41:35.759" v="14" actId="20577"/>
          <ac:spMkLst>
            <pc:docMk/>
            <pc:sldMk cId="401567019" sldId="256"/>
            <ac:spMk id="2" creationId="{00000000-0000-0000-0000-000000000000}"/>
          </ac:spMkLst>
        </pc:spChg>
      </pc:sldChg>
      <pc:sldChg chg="modSp">
        <pc:chgData name="Schmidtke, Nikki" userId="S::messin41@msu.edu::c0bee73b-9d90-4ad7-a0ca-a46e8960a43b" providerId="AD" clId="Web-{5EFC9E70-7574-64E0-BF91-87B3DC105CCE}" dt="2026-01-20T15:56:38.680" v="341" actId="20577"/>
        <pc:sldMkLst>
          <pc:docMk/>
          <pc:sldMk cId="3478677091" sldId="257"/>
        </pc:sldMkLst>
        <pc:spChg chg="mod">
          <ac:chgData name="Schmidtke, Nikki" userId="S::messin41@msu.edu::c0bee73b-9d90-4ad7-a0ca-a46e8960a43b" providerId="AD" clId="Web-{5EFC9E70-7574-64E0-BF91-87B3DC105CCE}" dt="2026-01-20T15:56:38.680" v="341" actId="20577"/>
          <ac:spMkLst>
            <pc:docMk/>
            <pc:sldMk cId="3478677091" sldId="257"/>
            <ac:spMk id="3" creationId="{E3063162-EF8C-4538-A6DF-07FD6CEE3E10}"/>
          </ac:spMkLst>
        </pc:spChg>
      </pc:sldChg>
      <pc:sldChg chg="modSp">
        <pc:chgData name="Schmidtke, Nikki" userId="S::messin41@msu.edu::c0bee73b-9d90-4ad7-a0ca-a46e8960a43b" providerId="AD" clId="Web-{5EFC9E70-7574-64E0-BF91-87B3DC105CCE}" dt="2026-01-20T15:47:52.246" v="101" actId="20577"/>
        <pc:sldMkLst>
          <pc:docMk/>
          <pc:sldMk cId="2780025996" sldId="279"/>
        </pc:sldMkLst>
        <pc:spChg chg="mod">
          <ac:chgData name="Schmidtke, Nikki" userId="S::messin41@msu.edu::c0bee73b-9d90-4ad7-a0ca-a46e8960a43b" providerId="AD" clId="Web-{5EFC9E70-7574-64E0-BF91-87B3DC105CCE}" dt="2026-01-20T15:47:52.246" v="101" actId="20577"/>
          <ac:spMkLst>
            <pc:docMk/>
            <pc:sldMk cId="2780025996" sldId="279"/>
            <ac:spMk id="4" creationId="{ACDC724C-8FA3-4874-A19C-9DA82378E82C}"/>
          </ac:spMkLst>
        </pc:spChg>
      </pc:sldChg>
      <pc:sldChg chg="modSp ord">
        <pc:chgData name="Schmidtke, Nikki" userId="S::messin41@msu.edu::c0bee73b-9d90-4ad7-a0ca-a46e8960a43b" providerId="AD" clId="Web-{5EFC9E70-7574-64E0-BF91-87B3DC105CCE}" dt="2026-01-20T15:50:14.281" v="104"/>
        <pc:sldMkLst>
          <pc:docMk/>
          <pc:sldMk cId="3856999723" sldId="295"/>
        </pc:sldMkLst>
        <pc:graphicFrameChg chg="modGraphic">
          <ac:chgData name="Schmidtke, Nikki" userId="S::messin41@msu.edu::c0bee73b-9d90-4ad7-a0ca-a46e8960a43b" providerId="AD" clId="Web-{5EFC9E70-7574-64E0-BF91-87B3DC105CCE}" dt="2026-01-20T15:46:19.461" v="59" actId="20577"/>
          <ac:graphicFrameMkLst>
            <pc:docMk/>
            <pc:sldMk cId="3856999723" sldId="295"/>
            <ac:graphicFrameMk id="4" creationId="{02370824-5ADE-45AC-A7FB-2C55C87A3578}"/>
          </ac:graphicFrameMkLst>
        </pc:graphicFrameChg>
        <pc:graphicFrameChg chg="modGraphic">
          <ac:chgData name="Schmidtke, Nikki" userId="S::messin41@msu.edu::c0bee73b-9d90-4ad7-a0ca-a46e8960a43b" providerId="AD" clId="Web-{5EFC9E70-7574-64E0-BF91-87B3DC105CCE}" dt="2026-01-20T15:46:59.869" v="83" actId="20577"/>
          <ac:graphicFrameMkLst>
            <pc:docMk/>
            <pc:sldMk cId="3856999723" sldId="295"/>
            <ac:graphicFrameMk id="5" creationId="{E35B3D5E-9500-4EFE-9519-9A58D292A825}"/>
          </ac:graphicFrameMkLst>
        </pc:graphicFrameChg>
      </pc:sldChg>
      <pc:sldChg chg="modSp">
        <pc:chgData name="Schmidtke, Nikki" userId="S::messin41@msu.edu::c0bee73b-9d90-4ad7-a0ca-a46e8960a43b" providerId="AD" clId="Web-{5EFC9E70-7574-64E0-BF91-87B3DC105CCE}" dt="2026-01-20T15:41:00.303" v="2" actId="20577"/>
        <pc:sldMkLst>
          <pc:docMk/>
          <pc:sldMk cId="2928591150" sldId="304"/>
        </pc:sldMkLst>
        <pc:spChg chg="mod">
          <ac:chgData name="Schmidtke, Nikki" userId="S::messin41@msu.edu::c0bee73b-9d90-4ad7-a0ca-a46e8960a43b" providerId="AD" clId="Web-{5EFC9E70-7574-64E0-BF91-87B3DC105CCE}" dt="2026-01-20T15:41:00.303" v="2" actId="20577"/>
          <ac:spMkLst>
            <pc:docMk/>
            <pc:sldMk cId="2928591150" sldId="304"/>
            <ac:spMk id="3" creationId="{167F176F-5DF4-4CD1-95B8-B210F18DB9D6}"/>
          </ac:spMkLst>
        </pc:spChg>
      </pc:sldChg>
      <pc:sldChg chg="ord">
        <pc:chgData name="Schmidtke, Nikki" userId="S::messin41@msu.edu::c0bee73b-9d90-4ad7-a0ca-a46e8960a43b" providerId="AD" clId="Web-{5EFC9E70-7574-64E0-BF91-87B3DC105CCE}" dt="2026-01-20T15:51:40.111" v="120"/>
        <pc:sldMkLst>
          <pc:docMk/>
          <pc:sldMk cId="279559670" sldId="310"/>
        </pc:sldMkLst>
      </pc:sldChg>
      <pc:sldChg chg="ord">
        <pc:chgData name="Schmidtke, Nikki" userId="S::messin41@msu.edu::c0bee73b-9d90-4ad7-a0ca-a46e8960a43b" providerId="AD" clId="Web-{5EFC9E70-7574-64E0-BF91-87B3DC105CCE}" dt="2026-01-20T15:51:27.595" v="119"/>
        <pc:sldMkLst>
          <pc:docMk/>
          <pc:sldMk cId="4108619927" sldId="311"/>
        </pc:sldMkLst>
      </pc:sldChg>
      <pc:sldChg chg="addSp delSp modSp new">
        <pc:chgData name="Schmidtke, Nikki" userId="S::messin41@msu.edu::c0bee73b-9d90-4ad7-a0ca-a46e8960a43b" providerId="AD" clId="Web-{5EFC9E70-7574-64E0-BF91-87B3DC105CCE}" dt="2026-01-20T15:58:45.003" v="426" actId="20577"/>
        <pc:sldMkLst>
          <pc:docMk/>
          <pc:sldMk cId="3769261077" sldId="345"/>
        </pc:sldMkLst>
        <pc:spChg chg="mod">
          <ac:chgData name="Schmidtke, Nikki" userId="S::messin41@msu.edu::c0bee73b-9d90-4ad7-a0ca-a46e8960a43b" providerId="AD" clId="Web-{5EFC9E70-7574-64E0-BF91-87B3DC105CCE}" dt="2026-01-20T15:58:45.003" v="426" actId="20577"/>
          <ac:spMkLst>
            <pc:docMk/>
            <pc:sldMk cId="3769261077" sldId="345"/>
            <ac:spMk id="2" creationId="{851552B6-6AAB-E0C8-E560-A4C8D341A54E}"/>
          </ac:spMkLst>
        </pc:spChg>
        <pc:graphicFrameChg chg="add mod modGraphic">
          <ac:chgData name="Schmidtke, Nikki" userId="S::messin41@msu.edu::c0bee73b-9d90-4ad7-a0ca-a46e8960a43b" providerId="AD" clId="Web-{5EFC9E70-7574-64E0-BF91-87B3DC105CCE}" dt="2026-01-20T15:58:32.986" v="400" actId="1076"/>
          <ac:graphicFrameMkLst>
            <pc:docMk/>
            <pc:sldMk cId="3769261077" sldId="345"/>
            <ac:graphicFrameMk id="303" creationId="{91AE9C54-51D9-E3A5-F538-E3B377A49D89}"/>
          </ac:graphicFrameMkLst>
        </pc:graphicFrameChg>
      </pc:sldChg>
      <pc:sldChg chg="modSp new">
        <pc:chgData name="Schmidtke, Nikki" userId="S::messin41@msu.edu::c0bee73b-9d90-4ad7-a0ca-a46e8960a43b" providerId="AD" clId="Web-{5EFC9E70-7574-64E0-BF91-87B3DC105CCE}" dt="2026-01-20T16:12:20.561" v="454" actId="20577"/>
        <pc:sldMkLst>
          <pc:docMk/>
          <pc:sldMk cId="651353989" sldId="346"/>
        </pc:sldMkLst>
        <pc:spChg chg="mod">
          <ac:chgData name="Schmidtke, Nikki" userId="S::messin41@msu.edu::c0bee73b-9d90-4ad7-a0ca-a46e8960a43b" providerId="AD" clId="Web-{5EFC9E70-7574-64E0-BF91-87B3DC105CCE}" dt="2026-01-20T16:12:20.561" v="454" actId="20577"/>
          <ac:spMkLst>
            <pc:docMk/>
            <pc:sldMk cId="651353989" sldId="346"/>
            <ac:spMk id="2" creationId="{E63AD39B-D4AD-CF83-9D69-FB0B3B18E238}"/>
          </ac:spMkLst>
        </pc:spChg>
      </pc:sldChg>
      <pc:sldChg chg="modSp new">
        <pc:chgData name="Schmidtke, Nikki" userId="S::messin41@msu.edu::c0bee73b-9d90-4ad7-a0ca-a46e8960a43b" providerId="AD" clId="Web-{5EFC9E70-7574-64E0-BF91-87B3DC105CCE}" dt="2026-01-20T16:12:47.467" v="478" actId="20577"/>
        <pc:sldMkLst>
          <pc:docMk/>
          <pc:sldMk cId="779678426" sldId="347"/>
        </pc:sldMkLst>
        <pc:spChg chg="mod">
          <ac:chgData name="Schmidtke, Nikki" userId="S::messin41@msu.edu::c0bee73b-9d90-4ad7-a0ca-a46e8960a43b" providerId="AD" clId="Web-{5EFC9E70-7574-64E0-BF91-87B3DC105CCE}" dt="2026-01-20T16:12:47.467" v="478" actId="20577"/>
          <ac:spMkLst>
            <pc:docMk/>
            <pc:sldMk cId="779678426" sldId="347"/>
            <ac:spMk id="2" creationId="{0BFA9B55-0E1A-1365-1CD0-FC1DAE5A6668}"/>
          </ac:spMkLst>
        </pc:spChg>
      </pc:sldChg>
    </pc:docChg>
  </pc:docChgLst>
  <pc:docChgLst>
    <pc:chgData name="Kent, Robert" userId="2b54df99-def1-4b2a-b6ed-bb9f753ba4e1" providerId="ADAL" clId="{7CE25AE7-6B66-4C9E-A0DD-62EF464D9CC1}"/>
    <pc:docChg chg="custSel modSld">
      <pc:chgData name="Kent, Robert" userId="2b54df99-def1-4b2a-b6ed-bb9f753ba4e1" providerId="ADAL" clId="{7CE25AE7-6B66-4C9E-A0DD-62EF464D9CC1}" dt="2026-01-27T12:26:39.735" v="99" actId="20577"/>
      <pc:docMkLst>
        <pc:docMk/>
      </pc:docMkLst>
      <pc:sldChg chg="modSp mod">
        <pc:chgData name="Kent, Robert" userId="2b54df99-def1-4b2a-b6ed-bb9f753ba4e1" providerId="ADAL" clId="{7CE25AE7-6B66-4C9E-A0DD-62EF464D9CC1}" dt="2026-01-27T12:26:39.735" v="99" actId="20577"/>
        <pc:sldMkLst>
          <pc:docMk/>
          <pc:sldMk cId="1357105926" sldId="288"/>
        </pc:sldMkLst>
        <pc:spChg chg="mod">
          <ac:chgData name="Kent, Robert" userId="2b54df99-def1-4b2a-b6ed-bb9f753ba4e1" providerId="ADAL" clId="{7CE25AE7-6B66-4C9E-A0DD-62EF464D9CC1}" dt="2026-01-27T12:26:39.735" v="99" actId="20577"/>
          <ac:spMkLst>
            <pc:docMk/>
            <pc:sldMk cId="1357105926" sldId="288"/>
            <ac:spMk id="3" creationId="{0AF005D4-17F4-4A85-94C1-B0BB23A28F57}"/>
          </ac:spMkLst>
        </pc:spChg>
      </pc:sldChg>
    </pc:docChg>
  </pc:docChgLst>
  <pc:docChgLst>
    <pc:chgData name="Schmidtke, Nikki" userId="S::messin41@msu.edu::c0bee73b-9d90-4ad7-a0ca-a46e8960a43b" providerId="AD" clId="Web-{F12764D8-3B23-1FCB-F815-69FE6CEB4C6A}"/>
    <pc:docChg chg="addSld delSld modSld sldOrd">
      <pc:chgData name="Schmidtke, Nikki" userId="S::messin41@msu.edu::c0bee73b-9d90-4ad7-a0ca-a46e8960a43b" providerId="AD" clId="Web-{F12764D8-3B23-1FCB-F815-69FE6CEB4C6A}" dt="2026-01-26T14:59:56.154" v="2253" actId="20577"/>
      <pc:docMkLst>
        <pc:docMk/>
      </pc:docMkLst>
      <pc:sldChg chg="modSp ord">
        <pc:chgData name="Schmidtke, Nikki" userId="S::messin41@msu.edu::c0bee73b-9d90-4ad7-a0ca-a46e8960a43b" providerId="AD" clId="Web-{F12764D8-3B23-1FCB-F815-69FE6CEB4C6A}" dt="2026-01-26T14:08:06.039" v="235" actId="20577"/>
        <pc:sldMkLst>
          <pc:docMk/>
          <pc:sldMk cId="837908166" sldId="258"/>
        </pc:sldMkLst>
        <pc:spChg chg="mod">
          <ac:chgData name="Schmidtke, Nikki" userId="S::messin41@msu.edu::c0bee73b-9d90-4ad7-a0ca-a46e8960a43b" providerId="AD" clId="Web-{F12764D8-3B23-1FCB-F815-69FE6CEB4C6A}" dt="2026-01-26T14:08:06.039" v="235" actId="20577"/>
          <ac:spMkLst>
            <pc:docMk/>
            <pc:sldMk cId="837908166" sldId="258"/>
            <ac:spMk id="2" creationId="{9B74D12C-E619-4F84-851E-AF188FBD09DF}"/>
          </ac:spMkLst>
        </pc:spChg>
      </pc:sldChg>
      <pc:sldChg chg="modSp">
        <pc:chgData name="Schmidtke, Nikki" userId="S::messin41@msu.edu::c0bee73b-9d90-4ad7-a0ca-a46e8960a43b" providerId="AD" clId="Web-{F12764D8-3B23-1FCB-F815-69FE6CEB4C6A}" dt="2026-01-26T14:59:12.715" v="2210" actId="20577"/>
        <pc:sldMkLst>
          <pc:docMk/>
          <pc:sldMk cId="3103702505" sldId="259"/>
        </pc:sldMkLst>
        <pc:spChg chg="mod">
          <ac:chgData name="Schmidtke, Nikki" userId="S::messin41@msu.edu::c0bee73b-9d90-4ad7-a0ca-a46e8960a43b" providerId="AD" clId="Web-{F12764D8-3B23-1FCB-F815-69FE6CEB4C6A}" dt="2026-01-26T14:59:12.715" v="2210" actId="20577"/>
          <ac:spMkLst>
            <pc:docMk/>
            <pc:sldMk cId="3103702505" sldId="259"/>
            <ac:spMk id="3" creationId="{0BF56CC9-EEA0-4EAC-9E6B-C36F8C7A50DC}"/>
          </ac:spMkLst>
        </pc:spChg>
      </pc:sldChg>
      <pc:sldChg chg="modSp">
        <pc:chgData name="Schmidtke, Nikki" userId="S::messin41@msu.edu::c0bee73b-9d90-4ad7-a0ca-a46e8960a43b" providerId="AD" clId="Web-{F12764D8-3B23-1FCB-F815-69FE6CEB4C6A}" dt="2026-01-26T14:59:42.294" v="2229" actId="20577"/>
        <pc:sldMkLst>
          <pc:docMk/>
          <pc:sldMk cId="554937292" sldId="260"/>
        </pc:sldMkLst>
        <pc:spChg chg="mod">
          <ac:chgData name="Schmidtke, Nikki" userId="S::messin41@msu.edu::c0bee73b-9d90-4ad7-a0ca-a46e8960a43b" providerId="AD" clId="Web-{F12764D8-3B23-1FCB-F815-69FE6CEB4C6A}" dt="2026-01-26T14:59:42.294" v="2229" actId="20577"/>
          <ac:spMkLst>
            <pc:docMk/>
            <pc:sldMk cId="554937292" sldId="260"/>
            <ac:spMk id="3" creationId="{8599F1E6-1AD5-4571-877E-A9BF35F4EF07}"/>
          </ac:spMkLst>
        </pc:spChg>
      </pc:sldChg>
      <pc:sldChg chg="ord">
        <pc:chgData name="Schmidtke, Nikki" userId="S::messin41@msu.edu::c0bee73b-9d90-4ad7-a0ca-a46e8960a43b" providerId="AD" clId="Web-{F12764D8-3B23-1FCB-F815-69FE6CEB4C6A}" dt="2026-01-26T13:56:29.900" v="27"/>
        <pc:sldMkLst>
          <pc:docMk/>
          <pc:sldMk cId="1620662067" sldId="278"/>
        </pc:sldMkLst>
      </pc:sldChg>
      <pc:sldChg chg="ord">
        <pc:chgData name="Schmidtke, Nikki" userId="S::messin41@msu.edu::c0bee73b-9d90-4ad7-a0ca-a46e8960a43b" providerId="AD" clId="Web-{F12764D8-3B23-1FCB-F815-69FE6CEB4C6A}" dt="2026-01-26T13:56:44.526" v="29"/>
        <pc:sldMkLst>
          <pc:docMk/>
          <pc:sldMk cId="2780025996" sldId="279"/>
        </pc:sldMkLst>
      </pc:sldChg>
      <pc:sldChg chg="modSp">
        <pc:chgData name="Schmidtke, Nikki" userId="S::messin41@msu.edu::c0bee73b-9d90-4ad7-a0ca-a46e8960a43b" providerId="AD" clId="Web-{F12764D8-3B23-1FCB-F815-69FE6CEB4C6A}" dt="2026-01-26T14:07:30.304" v="206" actId="20577"/>
        <pc:sldMkLst>
          <pc:docMk/>
          <pc:sldMk cId="2643850459" sldId="291"/>
        </pc:sldMkLst>
        <pc:spChg chg="mod">
          <ac:chgData name="Schmidtke, Nikki" userId="S::messin41@msu.edu::c0bee73b-9d90-4ad7-a0ca-a46e8960a43b" providerId="AD" clId="Web-{F12764D8-3B23-1FCB-F815-69FE6CEB4C6A}" dt="2026-01-26T14:07:30.304" v="206" actId="20577"/>
          <ac:spMkLst>
            <pc:docMk/>
            <pc:sldMk cId="2643850459" sldId="291"/>
            <ac:spMk id="2" creationId="{2F6A4CB3-B1CC-4F5A-994D-BC327C229118}"/>
          </ac:spMkLst>
        </pc:spChg>
      </pc:sldChg>
      <pc:sldChg chg="addSp modSp ord">
        <pc:chgData name="Schmidtke, Nikki" userId="S::messin41@msu.edu::c0bee73b-9d90-4ad7-a0ca-a46e8960a43b" providerId="AD" clId="Web-{F12764D8-3B23-1FCB-F815-69FE6CEB4C6A}" dt="2026-01-26T14:23:24.351" v="1172" actId="14100"/>
        <pc:sldMkLst>
          <pc:docMk/>
          <pc:sldMk cId="3856999723" sldId="295"/>
        </pc:sldMkLst>
        <pc:spChg chg="mod">
          <ac:chgData name="Schmidtke, Nikki" userId="S::messin41@msu.edu::c0bee73b-9d90-4ad7-a0ca-a46e8960a43b" providerId="AD" clId="Web-{F12764D8-3B23-1FCB-F815-69FE6CEB4C6A}" dt="2026-01-26T14:22:15.177" v="1126" actId="1076"/>
          <ac:spMkLst>
            <pc:docMk/>
            <pc:sldMk cId="3856999723" sldId="295"/>
            <ac:spMk id="59" creationId="{06415E8E-A5FC-ECAC-1D7A-1BF98B017318}"/>
          </ac:spMkLst>
        </pc:spChg>
        <pc:spChg chg="mod">
          <ac:chgData name="Schmidtke, Nikki" userId="S::messin41@msu.edu::c0bee73b-9d90-4ad7-a0ca-a46e8960a43b" providerId="AD" clId="Web-{F12764D8-3B23-1FCB-F815-69FE6CEB4C6A}" dt="2026-01-26T14:22:19.802" v="1127" actId="1076"/>
          <ac:spMkLst>
            <pc:docMk/>
            <pc:sldMk cId="3856999723" sldId="295"/>
            <ac:spMk id="60" creationId="{E5EEF550-CEC7-E233-5B22-EE7669D1B867}"/>
          </ac:spMkLst>
        </pc:spChg>
        <pc:spChg chg="add mod">
          <ac:chgData name="Schmidtke, Nikki" userId="S::messin41@msu.edu::c0bee73b-9d90-4ad7-a0ca-a46e8960a43b" providerId="AD" clId="Web-{F12764D8-3B23-1FCB-F815-69FE6CEB4C6A}" dt="2026-01-26T14:23:24.351" v="1172" actId="14100"/>
          <ac:spMkLst>
            <pc:docMk/>
            <pc:sldMk cId="3856999723" sldId="295"/>
            <ac:spMk id="209" creationId="{AF285B62-4F6C-D83F-6DAF-A6C1765271FA}"/>
          </ac:spMkLst>
        </pc:spChg>
        <pc:graphicFrameChg chg="mod modGraphic">
          <ac:chgData name="Schmidtke, Nikki" userId="S::messin41@msu.edu::c0bee73b-9d90-4ad7-a0ca-a46e8960a43b" providerId="AD" clId="Web-{F12764D8-3B23-1FCB-F815-69FE6CEB4C6A}" dt="2026-01-26T14:23:19.335" v="1168" actId="20577"/>
          <ac:graphicFrameMkLst>
            <pc:docMk/>
            <pc:sldMk cId="3856999723" sldId="295"/>
            <ac:graphicFrameMk id="4" creationId="{02370824-5ADE-45AC-A7FB-2C55C87A3578}"/>
          </ac:graphicFrameMkLst>
        </pc:graphicFrameChg>
        <pc:graphicFrameChg chg="mod">
          <ac:chgData name="Schmidtke, Nikki" userId="S::messin41@msu.edu::c0bee73b-9d90-4ad7-a0ca-a46e8960a43b" providerId="AD" clId="Web-{F12764D8-3B23-1FCB-F815-69FE6CEB4C6A}" dt="2026-01-26T14:22:29.146" v="1129" actId="1076"/>
          <ac:graphicFrameMkLst>
            <pc:docMk/>
            <pc:sldMk cId="3856999723" sldId="295"/>
            <ac:graphicFrameMk id="5" creationId="{E35B3D5E-9500-4EFE-9519-9A58D292A825}"/>
          </ac:graphicFrameMkLst>
        </pc:graphicFrameChg>
      </pc:sldChg>
      <pc:sldChg chg="modSp">
        <pc:chgData name="Schmidtke, Nikki" userId="S::messin41@msu.edu::c0bee73b-9d90-4ad7-a0ca-a46e8960a43b" providerId="AD" clId="Web-{F12764D8-3B23-1FCB-F815-69FE6CEB4C6A}" dt="2026-01-26T14:06:33.803" v="201" actId="14100"/>
        <pc:sldMkLst>
          <pc:docMk/>
          <pc:sldMk cId="1786104566" sldId="308"/>
        </pc:sldMkLst>
        <pc:spChg chg="mod">
          <ac:chgData name="Schmidtke, Nikki" userId="S::messin41@msu.edu::c0bee73b-9d90-4ad7-a0ca-a46e8960a43b" providerId="AD" clId="Web-{F12764D8-3B23-1FCB-F815-69FE6CEB4C6A}" dt="2026-01-26T14:06:33.803" v="201" actId="14100"/>
          <ac:spMkLst>
            <pc:docMk/>
            <pc:sldMk cId="1786104566" sldId="308"/>
            <ac:spMk id="4" creationId="{C96A3DDC-AA97-CA84-40DB-97DBDC47A087}"/>
          </ac:spMkLst>
        </pc:spChg>
      </pc:sldChg>
      <pc:sldChg chg="modSp">
        <pc:chgData name="Schmidtke, Nikki" userId="S::messin41@msu.edu::c0bee73b-9d90-4ad7-a0ca-a46e8960a43b" providerId="AD" clId="Web-{F12764D8-3B23-1FCB-F815-69FE6CEB4C6A}" dt="2026-01-26T14:06:11.005" v="181" actId="20577"/>
        <pc:sldMkLst>
          <pc:docMk/>
          <pc:sldMk cId="1345336342" sldId="309"/>
        </pc:sldMkLst>
        <pc:spChg chg="mod">
          <ac:chgData name="Schmidtke, Nikki" userId="S::messin41@msu.edu::c0bee73b-9d90-4ad7-a0ca-a46e8960a43b" providerId="AD" clId="Web-{F12764D8-3B23-1FCB-F815-69FE6CEB4C6A}" dt="2026-01-26T14:06:11.005" v="181" actId="20577"/>
          <ac:spMkLst>
            <pc:docMk/>
            <pc:sldMk cId="1345336342" sldId="309"/>
            <ac:spMk id="3" creationId="{778A06D2-CC32-4BB4-7EE2-479A8AEC47E1}"/>
          </ac:spMkLst>
        </pc:spChg>
      </pc:sldChg>
      <pc:sldChg chg="ord">
        <pc:chgData name="Schmidtke, Nikki" userId="S::messin41@msu.edu::c0bee73b-9d90-4ad7-a0ca-a46e8960a43b" providerId="AD" clId="Web-{F12764D8-3B23-1FCB-F815-69FE6CEB4C6A}" dt="2026-01-26T13:55:09.525" v="26"/>
        <pc:sldMkLst>
          <pc:docMk/>
          <pc:sldMk cId="279559670" sldId="310"/>
        </pc:sldMkLst>
      </pc:sldChg>
      <pc:sldChg chg="ord">
        <pc:chgData name="Schmidtke, Nikki" userId="S::messin41@msu.edu::c0bee73b-9d90-4ad7-a0ca-a46e8960a43b" providerId="AD" clId="Web-{F12764D8-3B23-1FCB-F815-69FE6CEB4C6A}" dt="2026-01-26T13:55:00.884" v="25"/>
        <pc:sldMkLst>
          <pc:docMk/>
          <pc:sldMk cId="4108619927" sldId="311"/>
        </pc:sldMkLst>
      </pc:sldChg>
      <pc:sldChg chg="del ord">
        <pc:chgData name="Schmidtke, Nikki" userId="S::messin41@msu.edu::c0bee73b-9d90-4ad7-a0ca-a46e8960a43b" providerId="AD" clId="Web-{F12764D8-3B23-1FCB-F815-69FE6CEB4C6A}" dt="2026-01-26T13:58:40.095" v="32"/>
        <pc:sldMkLst>
          <pc:docMk/>
          <pc:sldMk cId="2050857314" sldId="328"/>
        </pc:sldMkLst>
      </pc:sldChg>
      <pc:sldChg chg="del">
        <pc:chgData name="Schmidtke, Nikki" userId="S::messin41@msu.edu::c0bee73b-9d90-4ad7-a0ca-a46e8960a43b" providerId="AD" clId="Web-{F12764D8-3B23-1FCB-F815-69FE6CEB4C6A}" dt="2026-01-26T13:59:27.161" v="33"/>
        <pc:sldMkLst>
          <pc:docMk/>
          <pc:sldMk cId="3148465211" sldId="329"/>
        </pc:sldMkLst>
      </pc:sldChg>
      <pc:sldChg chg="del">
        <pc:chgData name="Schmidtke, Nikki" userId="S::messin41@msu.edu::c0bee73b-9d90-4ad7-a0ca-a46e8960a43b" providerId="AD" clId="Web-{F12764D8-3B23-1FCB-F815-69FE6CEB4C6A}" dt="2026-01-26T13:40:37.307" v="17"/>
        <pc:sldMkLst>
          <pc:docMk/>
          <pc:sldMk cId="899727388" sldId="330"/>
        </pc:sldMkLst>
      </pc:sldChg>
      <pc:sldChg chg="modSp ord">
        <pc:chgData name="Schmidtke, Nikki" userId="S::messin41@msu.edu::c0bee73b-9d90-4ad7-a0ca-a46e8960a43b" providerId="AD" clId="Web-{F12764D8-3B23-1FCB-F815-69FE6CEB4C6A}" dt="2026-01-26T14:11:35.948" v="298" actId="20577"/>
        <pc:sldMkLst>
          <pc:docMk/>
          <pc:sldMk cId="2274360396" sldId="333"/>
        </pc:sldMkLst>
        <pc:spChg chg="mod">
          <ac:chgData name="Schmidtke, Nikki" userId="S::messin41@msu.edu::c0bee73b-9d90-4ad7-a0ca-a46e8960a43b" providerId="AD" clId="Web-{F12764D8-3B23-1FCB-F815-69FE6CEB4C6A}" dt="2026-01-26T14:11:35.948" v="298" actId="20577"/>
          <ac:spMkLst>
            <pc:docMk/>
            <pc:sldMk cId="2274360396" sldId="333"/>
            <ac:spMk id="3" creationId="{56898F19-64D5-5BBF-B992-BB16BAC2A96E}"/>
          </ac:spMkLst>
        </pc:spChg>
      </pc:sldChg>
      <pc:sldChg chg="modSp ord">
        <pc:chgData name="Schmidtke, Nikki" userId="S::messin41@msu.edu::c0bee73b-9d90-4ad7-a0ca-a46e8960a43b" providerId="AD" clId="Web-{F12764D8-3B23-1FCB-F815-69FE6CEB4C6A}" dt="2026-01-26T14:59:56.154" v="2253" actId="20577"/>
        <pc:sldMkLst>
          <pc:docMk/>
          <pc:sldMk cId="779678426" sldId="347"/>
        </pc:sldMkLst>
        <pc:spChg chg="mod">
          <ac:chgData name="Schmidtke, Nikki" userId="S::messin41@msu.edu::c0bee73b-9d90-4ad7-a0ca-a46e8960a43b" providerId="AD" clId="Web-{F12764D8-3B23-1FCB-F815-69FE6CEB4C6A}" dt="2026-01-26T14:59:56.154" v="2253" actId="20577"/>
          <ac:spMkLst>
            <pc:docMk/>
            <pc:sldMk cId="779678426" sldId="347"/>
            <ac:spMk id="2" creationId="{0BFA9B55-0E1A-1365-1CD0-FC1DAE5A6668}"/>
          </ac:spMkLst>
        </pc:spChg>
        <pc:spChg chg="mod">
          <ac:chgData name="Schmidtke, Nikki" userId="S::messin41@msu.edu::c0bee73b-9d90-4ad7-a0ca-a46e8960a43b" providerId="AD" clId="Web-{F12764D8-3B23-1FCB-F815-69FE6CEB4C6A}" dt="2026-01-26T14:54:58.366" v="2197" actId="1076"/>
          <ac:spMkLst>
            <pc:docMk/>
            <pc:sldMk cId="779678426" sldId="347"/>
            <ac:spMk id="3" creationId="{BDE7C839-260E-A1C8-81B0-B5A462395DDC}"/>
          </ac:spMkLst>
        </pc:spChg>
      </pc:sldChg>
      <pc:sldChg chg="modSp new">
        <pc:chgData name="Schmidtke, Nikki" userId="S::messin41@msu.edu::c0bee73b-9d90-4ad7-a0ca-a46e8960a43b" providerId="AD" clId="Web-{F12764D8-3B23-1FCB-F815-69FE6CEB4C6A}" dt="2026-01-26T13:54:34.431" v="24" actId="20577"/>
        <pc:sldMkLst>
          <pc:docMk/>
          <pc:sldMk cId="3143690084" sldId="348"/>
        </pc:sldMkLst>
        <pc:spChg chg="mod">
          <ac:chgData name="Schmidtke, Nikki" userId="S::messin41@msu.edu::c0bee73b-9d90-4ad7-a0ca-a46e8960a43b" providerId="AD" clId="Web-{F12764D8-3B23-1FCB-F815-69FE6CEB4C6A}" dt="2026-01-26T13:54:34.431" v="24" actId="20577"/>
          <ac:spMkLst>
            <pc:docMk/>
            <pc:sldMk cId="3143690084" sldId="348"/>
            <ac:spMk id="2" creationId="{34BC1265-6C6F-74FA-75FB-3CB32D6FBAAF}"/>
          </ac:spMkLst>
        </pc:spChg>
      </pc:sldChg>
      <pc:sldChg chg="modSp new">
        <pc:chgData name="Schmidtke, Nikki" userId="S::messin41@msu.edu::c0bee73b-9d90-4ad7-a0ca-a46e8960a43b" providerId="AD" clId="Web-{F12764D8-3B23-1FCB-F815-69FE6CEB4C6A}" dt="2026-01-26T14:21:20.723" v="1123" actId="20577"/>
        <pc:sldMkLst>
          <pc:docMk/>
          <pc:sldMk cId="2220222501" sldId="349"/>
        </pc:sldMkLst>
        <pc:spChg chg="mod">
          <ac:chgData name="Schmidtke, Nikki" userId="S::messin41@msu.edu::c0bee73b-9d90-4ad7-a0ca-a46e8960a43b" providerId="AD" clId="Web-{F12764D8-3B23-1FCB-F815-69FE6CEB4C6A}" dt="2026-01-26T14:13:54.668" v="398" actId="20577"/>
          <ac:spMkLst>
            <pc:docMk/>
            <pc:sldMk cId="2220222501" sldId="349"/>
            <ac:spMk id="2" creationId="{3DF869C5-7B2D-61B8-E682-A7EA58B14FC9}"/>
          </ac:spMkLst>
        </pc:spChg>
        <pc:spChg chg="mod">
          <ac:chgData name="Schmidtke, Nikki" userId="S::messin41@msu.edu::c0bee73b-9d90-4ad7-a0ca-a46e8960a43b" providerId="AD" clId="Web-{F12764D8-3B23-1FCB-F815-69FE6CEB4C6A}" dt="2026-01-26T14:21:20.723" v="1123" actId="20577"/>
          <ac:spMkLst>
            <pc:docMk/>
            <pc:sldMk cId="2220222501" sldId="349"/>
            <ac:spMk id="3" creationId="{A0B61ABF-3DB9-1664-B7E7-185B6A3F4DA3}"/>
          </ac:spMkLst>
        </pc:spChg>
      </pc:sldChg>
    </pc:docChg>
  </pc:docChgLst>
  <pc:docChgLst>
    <pc:chgData name="Moses, Amanda" userId="83bfa8d9-24cf-4601-8023-a5d381a85516" providerId="ADAL" clId="{2F435394-2097-4C27-920F-B3196B9B0003}"/>
    <pc:docChg chg="modSld">
      <pc:chgData name="Moses, Amanda" userId="83bfa8d9-24cf-4601-8023-a5d381a85516" providerId="ADAL" clId="{2F435394-2097-4C27-920F-B3196B9B0003}" dt="2026-01-27T18:04:55.665" v="74" actId="20577"/>
      <pc:docMkLst>
        <pc:docMk/>
      </pc:docMkLst>
      <pc:sldChg chg="modNotesTx">
        <pc:chgData name="Moses, Amanda" userId="83bfa8d9-24cf-4601-8023-a5d381a85516" providerId="ADAL" clId="{2F435394-2097-4C27-920F-B3196B9B0003}" dt="2026-01-27T17:08:01.699" v="23" actId="20577"/>
        <pc:sldMkLst>
          <pc:docMk/>
          <pc:sldMk cId="2683303337" sldId="321"/>
        </pc:sldMkLst>
      </pc:sldChg>
      <pc:sldChg chg="modNotesTx">
        <pc:chgData name="Moses, Amanda" userId="83bfa8d9-24cf-4601-8023-a5d381a85516" providerId="ADAL" clId="{2F435394-2097-4C27-920F-B3196B9B0003}" dt="2026-01-27T17:08:58.706" v="42" actId="20577"/>
        <pc:sldMkLst>
          <pc:docMk/>
          <pc:sldMk cId="3761884218" sldId="332"/>
        </pc:sldMkLst>
      </pc:sldChg>
      <pc:sldChg chg="modNotesTx">
        <pc:chgData name="Moses, Amanda" userId="83bfa8d9-24cf-4601-8023-a5d381a85516" providerId="ADAL" clId="{2F435394-2097-4C27-920F-B3196B9B0003}" dt="2026-01-27T18:04:55.665" v="74" actId="20577"/>
        <pc:sldMkLst>
          <pc:docMk/>
          <pc:sldMk cId="2113498317" sldId="338"/>
        </pc:sldMkLst>
      </pc:sldChg>
      <pc:sldChg chg="modNotesTx">
        <pc:chgData name="Moses, Amanda" userId="83bfa8d9-24cf-4601-8023-a5d381a85516" providerId="ADAL" clId="{2F435394-2097-4C27-920F-B3196B9B0003}" dt="2026-01-27T17:07:21.090" v="8" actId="20577"/>
        <pc:sldMkLst>
          <pc:docMk/>
          <pc:sldMk cId="3769261077" sldId="345"/>
        </pc:sldMkLst>
      </pc:sldChg>
      <pc:sldChg chg="modNotesTx">
        <pc:chgData name="Moses, Amanda" userId="83bfa8d9-24cf-4601-8023-a5d381a85516" providerId="ADAL" clId="{2F435394-2097-4C27-920F-B3196B9B0003}" dt="2026-01-27T17:09:22.499" v="54" actId="20577"/>
        <pc:sldMkLst>
          <pc:docMk/>
          <pc:sldMk cId="651353989" sldId="346"/>
        </pc:sldMkLst>
      </pc:sldChg>
      <pc:sldChg chg="modNotesTx">
        <pc:chgData name="Moses, Amanda" userId="83bfa8d9-24cf-4601-8023-a5d381a85516" providerId="ADAL" clId="{2F435394-2097-4C27-920F-B3196B9B0003}" dt="2026-01-27T17:09:11.507" v="48" actId="20577"/>
        <pc:sldMkLst>
          <pc:docMk/>
          <pc:sldMk cId="779678426" sldId="347"/>
        </pc:sldMkLst>
      </pc:sldChg>
      <pc:sldChg chg="modNotesTx">
        <pc:chgData name="Moses, Amanda" userId="83bfa8d9-24cf-4601-8023-a5d381a85516" providerId="ADAL" clId="{2F435394-2097-4C27-920F-B3196B9B0003}" dt="2026-01-27T17:07:54.626" v="18" actId="20577"/>
        <pc:sldMkLst>
          <pc:docMk/>
          <pc:sldMk cId="2220222501" sldId="349"/>
        </pc:sldMkLst>
      </pc:sldChg>
      <pc:sldChg chg="modNotesTx">
        <pc:chgData name="Moses, Amanda" userId="83bfa8d9-24cf-4601-8023-a5d381a85516" providerId="ADAL" clId="{2F435394-2097-4C27-920F-B3196B9B0003}" dt="2026-01-27T17:09:05.779" v="45" actId="20577"/>
        <pc:sldMkLst>
          <pc:docMk/>
          <pc:sldMk cId="949023561" sldId="350"/>
        </pc:sldMkLst>
      </pc:sldChg>
      <pc:sldChg chg="modNotesTx">
        <pc:chgData name="Moses, Amanda" userId="83bfa8d9-24cf-4601-8023-a5d381a85516" providerId="ADAL" clId="{2F435394-2097-4C27-920F-B3196B9B0003}" dt="2026-01-27T17:09:29.682" v="57" actId="20577"/>
        <pc:sldMkLst>
          <pc:docMk/>
          <pc:sldMk cId="152299563" sldId="352"/>
        </pc:sldMkLst>
      </pc:sldChg>
      <pc:sldChg chg="modNotesTx">
        <pc:chgData name="Moses, Amanda" userId="83bfa8d9-24cf-4601-8023-a5d381a85516" providerId="ADAL" clId="{2F435394-2097-4C27-920F-B3196B9B0003}" dt="2026-01-27T17:09:59.861" v="63" actId="20577"/>
        <pc:sldMkLst>
          <pc:docMk/>
          <pc:sldMk cId="1873330229" sldId="353"/>
        </pc:sldMkLst>
      </pc:sldChg>
      <pc:sldChg chg="modNotesTx">
        <pc:chgData name="Moses, Amanda" userId="83bfa8d9-24cf-4601-8023-a5d381a85516" providerId="ADAL" clId="{2F435394-2097-4C27-920F-B3196B9B0003}" dt="2026-01-27T17:07:12.129" v="5" actId="20577"/>
        <pc:sldMkLst>
          <pc:docMk/>
          <pc:sldMk cId="216745719" sldId="354"/>
        </pc:sldMkLst>
      </pc:sldChg>
      <pc:sldChg chg="modNotesTx">
        <pc:chgData name="Moses, Amanda" userId="83bfa8d9-24cf-4601-8023-a5d381a85516" providerId="ADAL" clId="{2F435394-2097-4C27-920F-B3196B9B0003}" dt="2026-01-27T17:07:33.954" v="13" actId="20577"/>
        <pc:sldMkLst>
          <pc:docMk/>
          <pc:sldMk cId="2827162099" sldId="356"/>
        </pc:sldMkLst>
      </pc:sldChg>
    </pc:docChg>
  </pc:docChgLst>
  <pc:docChgLst>
    <pc:chgData name="Kent, Robert" userId="2b54df99-def1-4b2a-b6ed-bb9f753ba4e1" providerId="ADAL" clId="{C3A44995-0A59-4418-87FA-107BA1860C9A}"/>
    <pc:docChg chg="modSld">
      <pc:chgData name="Kent, Robert" userId="2b54df99-def1-4b2a-b6ed-bb9f753ba4e1" providerId="ADAL" clId="{C3A44995-0A59-4418-87FA-107BA1860C9A}" dt="2026-01-20T16:12:42.116" v="114" actId="20577"/>
      <pc:docMkLst>
        <pc:docMk/>
      </pc:docMkLst>
      <pc:sldChg chg="modNotesTx">
        <pc:chgData name="Kent, Robert" userId="2b54df99-def1-4b2a-b6ed-bb9f753ba4e1" providerId="ADAL" clId="{C3A44995-0A59-4418-87FA-107BA1860C9A}" dt="2026-01-20T16:12:42.116" v="114" actId="20577"/>
        <pc:sldMkLst>
          <pc:docMk/>
          <pc:sldMk cId="837908166" sldId="258"/>
        </pc:sldMkLst>
      </pc:sldChg>
      <pc:sldChg chg="modSp mod">
        <pc:chgData name="Kent, Robert" userId="2b54df99-def1-4b2a-b6ed-bb9f753ba4e1" providerId="ADAL" clId="{C3A44995-0A59-4418-87FA-107BA1860C9A}" dt="2026-01-20T16:10:19.537" v="38" actId="20577"/>
        <pc:sldMkLst>
          <pc:docMk/>
          <pc:sldMk cId="2928591150" sldId="304"/>
        </pc:sldMkLst>
        <pc:spChg chg="mod">
          <ac:chgData name="Kent, Robert" userId="2b54df99-def1-4b2a-b6ed-bb9f753ba4e1" providerId="ADAL" clId="{C3A44995-0A59-4418-87FA-107BA1860C9A}" dt="2026-01-20T16:10:19.537" v="38" actId="20577"/>
          <ac:spMkLst>
            <pc:docMk/>
            <pc:sldMk cId="2928591150" sldId="304"/>
            <ac:spMk id="3" creationId="{167F176F-5DF4-4CD1-95B8-B210F18DB9D6}"/>
          </ac:spMkLst>
        </pc:spChg>
      </pc:sldChg>
    </pc:docChg>
  </pc:docChgLst>
  <pc:docChgLst>
    <pc:chgData name="Schmidtke, Nikki" userId="S::messin41@msu.edu::c0bee73b-9d90-4ad7-a0ca-a46e8960a43b" providerId="AD" clId="Web-{C6EA133D-F388-F46B-5A7E-DDCBF24B7159}"/>
    <pc:docChg chg="addSld delSld modSld sldOrd">
      <pc:chgData name="Schmidtke, Nikki" userId="S::messin41@msu.edu::c0bee73b-9d90-4ad7-a0ca-a46e8960a43b" providerId="AD" clId="Web-{C6EA133D-F388-F46B-5A7E-DDCBF24B7159}" dt="2026-01-26T21:43:34.012" v="3987" actId="20577"/>
      <pc:docMkLst>
        <pc:docMk/>
      </pc:docMkLst>
      <pc:sldChg chg="modSp">
        <pc:chgData name="Schmidtke, Nikki" userId="S::messin41@msu.edu::c0bee73b-9d90-4ad7-a0ca-a46e8960a43b" providerId="AD" clId="Web-{C6EA133D-F388-F46B-5A7E-DDCBF24B7159}" dt="2026-01-26T21:38:04.286" v="3963" actId="20577"/>
        <pc:sldMkLst>
          <pc:docMk/>
          <pc:sldMk cId="3103702505" sldId="259"/>
        </pc:sldMkLst>
        <pc:spChg chg="mod">
          <ac:chgData name="Schmidtke, Nikki" userId="S::messin41@msu.edu::c0bee73b-9d90-4ad7-a0ca-a46e8960a43b" providerId="AD" clId="Web-{C6EA133D-F388-F46B-5A7E-DDCBF24B7159}" dt="2026-01-26T21:37:51.754" v="3958" actId="20577"/>
          <ac:spMkLst>
            <pc:docMk/>
            <pc:sldMk cId="3103702505" sldId="259"/>
            <ac:spMk id="2" creationId="{C3D4DB33-B42D-4981-9C53-1C3C04DD9159}"/>
          </ac:spMkLst>
        </pc:spChg>
        <pc:spChg chg="mod">
          <ac:chgData name="Schmidtke, Nikki" userId="S::messin41@msu.edu::c0bee73b-9d90-4ad7-a0ca-a46e8960a43b" providerId="AD" clId="Web-{C6EA133D-F388-F46B-5A7E-DDCBF24B7159}" dt="2026-01-26T21:38:04.286" v="3963" actId="20577"/>
          <ac:spMkLst>
            <pc:docMk/>
            <pc:sldMk cId="3103702505" sldId="259"/>
            <ac:spMk id="3" creationId="{0BF56CC9-EEA0-4EAC-9E6B-C36F8C7A50DC}"/>
          </ac:spMkLst>
        </pc:spChg>
      </pc:sldChg>
      <pc:sldChg chg="modSp ord">
        <pc:chgData name="Schmidtke, Nikki" userId="S::messin41@msu.edu::c0bee73b-9d90-4ad7-a0ca-a46e8960a43b" providerId="AD" clId="Web-{C6EA133D-F388-F46B-5A7E-DDCBF24B7159}" dt="2026-01-26T19:29:14.453" v="2035"/>
        <pc:sldMkLst>
          <pc:docMk/>
          <pc:sldMk cId="2906472415" sldId="263"/>
        </pc:sldMkLst>
        <pc:graphicFrameChg chg="modGraphic">
          <ac:chgData name="Schmidtke, Nikki" userId="S::messin41@msu.edu::c0bee73b-9d90-4ad7-a0ca-a46e8960a43b" providerId="AD" clId="Web-{C6EA133D-F388-F46B-5A7E-DDCBF24B7159}" dt="2026-01-26T19:28:19.109" v="2033" actId="20577"/>
          <ac:graphicFrameMkLst>
            <pc:docMk/>
            <pc:sldMk cId="2906472415" sldId="263"/>
            <ac:graphicFrameMk id="5" creationId="{648DD1AB-CF0A-4BC9-8098-4386DC99AEC8}"/>
          </ac:graphicFrameMkLst>
        </pc:graphicFrameChg>
      </pc:sldChg>
      <pc:sldChg chg="modSp ord">
        <pc:chgData name="Schmidtke, Nikki" userId="S::messin41@msu.edu::c0bee73b-9d90-4ad7-a0ca-a46e8960a43b" providerId="AD" clId="Web-{C6EA133D-F388-F46B-5A7E-DDCBF24B7159}" dt="2026-01-26T19:54:46.276" v="2573" actId="20577"/>
        <pc:sldMkLst>
          <pc:docMk/>
          <pc:sldMk cId="853393680" sldId="267"/>
        </pc:sldMkLst>
        <pc:spChg chg="mod">
          <ac:chgData name="Schmidtke, Nikki" userId="S::messin41@msu.edu::c0bee73b-9d90-4ad7-a0ca-a46e8960a43b" providerId="AD" clId="Web-{C6EA133D-F388-F46B-5A7E-DDCBF24B7159}" dt="2026-01-26T19:54:46.276" v="2573" actId="20577"/>
          <ac:spMkLst>
            <pc:docMk/>
            <pc:sldMk cId="853393680" sldId="267"/>
            <ac:spMk id="3" creationId="{6097E3AA-0A44-4462-8D2C-5D8DD484331D}"/>
          </ac:spMkLst>
        </pc:spChg>
      </pc:sldChg>
      <pc:sldChg chg="modSp ord">
        <pc:chgData name="Schmidtke, Nikki" userId="S::messin41@msu.edu::c0bee73b-9d90-4ad7-a0ca-a46e8960a43b" providerId="AD" clId="Web-{C6EA133D-F388-F46B-5A7E-DDCBF24B7159}" dt="2026-01-26T20:35:00.684" v="3252" actId="20577"/>
        <pc:sldMkLst>
          <pc:docMk/>
          <pc:sldMk cId="1313894541" sldId="268"/>
        </pc:sldMkLst>
        <pc:spChg chg="mod">
          <ac:chgData name="Schmidtke, Nikki" userId="S::messin41@msu.edu::c0bee73b-9d90-4ad7-a0ca-a46e8960a43b" providerId="AD" clId="Web-{C6EA133D-F388-F46B-5A7E-DDCBF24B7159}" dt="2026-01-26T20:35:00.684" v="3252" actId="20577"/>
          <ac:spMkLst>
            <pc:docMk/>
            <pc:sldMk cId="1313894541" sldId="268"/>
            <ac:spMk id="3" creationId="{7A0A5990-41FE-451F-AA14-039442115367}"/>
          </ac:spMkLst>
        </pc:spChg>
      </pc:sldChg>
      <pc:sldChg chg="ord">
        <pc:chgData name="Schmidtke, Nikki" userId="S::messin41@msu.edu::c0bee73b-9d90-4ad7-a0ca-a46e8960a43b" providerId="AD" clId="Web-{C6EA133D-F388-F46B-5A7E-DDCBF24B7159}" dt="2026-01-26T15:52:32.050" v="62"/>
        <pc:sldMkLst>
          <pc:docMk/>
          <pc:sldMk cId="2802326244" sldId="280"/>
        </pc:sldMkLst>
      </pc:sldChg>
      <pc:sldChg chg="modSp">
        <pc:chgData name="Schmidtke, Nikki" userId="S::messin41@msu.edu::c0bee73b-9d90-4ad7-a0ca-a46e8960a43b" providerId="AD" clId="Web-{C6EA133D-F388-F46B-5A7E-DDCBF24B7159}" dt="2026-01-26T21:43:34.012" v="3987" actId="20577"/>
        <pc:sldMkLst>
          <pc:docMk/>
          <pc:sldMk cId="1357105926" sldId="288"/>
        </pc:sldMkLst>
        <pc:spChg chg="mod">
          <ac:chgData name="Schmidtke, Nikki" userId="S::messin41@msu.edu::c0bee73b-9d90-4ad7-a0ca-a46e8960a43b" providerId="AD" clId="Web-{C6EA133D-F388-F46B-5A7E-DDCBF24B7159}" dt="2026-01-26T21:43:34.012" v="3987" actId="20577"/>
          <ac:spMkLst>
            <pc:docMk/>
            <pc:sldMk cId="1357105926" sldId="288"/>
            <ac:spMk id="3" creationId="{0AF005D4-17F4-4A85-94C1-B0BB23A28F57}"/>
          </ac:spMkLst>
        </pc:spChg>
      </pc:sldChg>
      <pc:sldChg chg="ord">
        <pc:chgData name="Schmidtke, Nikki" userId="S::messin41@msu.edu::c0bee73b-9d90-4ad7-a0ca-a46e8960a43b" providerId="AD" clId="Web-{C6EA133D-F388-F46B-5A7E-DDCBF24B7159}" dt="2026-01-26T19:29:22.984" v="2036"/>
        <pc:sldMkLst>
          <pc:docMk/>
          <pc:sldMk cId="4114118396" sldId="297"/>
        </pc:sldMkLst>
      </pc:sldChg>
      <pc:sldChg chg="ord">
        <pc:chgData name="Schmidtke, Nikki" userId="S::messin41@msu.edu::c0bee73b-9d90-4ad7-a0ca-a46e8960a43b" providerId="AD" clId="Web-{C6EA133D-F388-F46B-5A7E-DDCBF24B7159}" dt="2026-01-26T18:59:03.502" v="1441"/>
        <pc:sldMkLst>
          <pc:docMk/>
          <pc:sldMk cId="4283354180" sldId="299"/>
        </pc:sldMkLst>
      </pc:sldChg>
      <pc:sldChg chg="modSp">
        <pc:chgData name="Schmidtke, Nikki" userId="S::messin41@msu.edu::c0bee73b-9d90-4ad7-a0ca-a46e8960a43b" providerId="AD" clId="Web-{C6EA133D-F388-F46B-5A7E-DDCBF24B7159}" dt="2026-01-26T20:01:06.919" v="2618" actId="20577"/>
        <pc:sldMkLst>
          <pc:docMk/>
          <pc:sldMk cId="791972384" sldId="301"/>
        </pc:sldMkLst>
        <pc:spChg chg="mod">
          <ac:chgData name="Schmidtke, Nikki" userId="S::messin41@msu.edu::c0bee73b-9d90-4ad7-a0ca-a46e8960a43b" providerId="AD" clId="Web-{C6EA133D-F388-F46B-5A7E-DDCBF24B7159}" dt="2026-01-26T20:01:06.919" v="2618" actId="20577"/>
          <ac:spMkLst>
            <pc:docMk/>
            <pc:sldMk cId="791972384" sldId="301"/>
            <ac:spMk id="2" creationId="{B69B12A0-1B92-4CBF-BCFB-5D504412E5F8}"/>
          </ac:spMkLst>
        </pc:spChg>
      </pc:sldChg>
      <pc:sldChg chg="modSp">
        <pc:chgData name="Schmidtke, Nikki" userId="S::messin41@msu.edu::c0bee73b-9d90-4ad7-a0ca-a46e8960a43b" providerId="AD" clId="Web-{C6EA133D-F388-F46B-5A7E-DDCBF24B7159}" dt="2026-01-26T20:00:53.841" v="2609" actId="20577"/>
        <pc:sldMkLst>
          <pc:docMk/>
          <pc:sldMk cId="2928591150" sldId="304"/>
        </pc:sldMkLst>
        <pc:spChg chg="mod">
          <ac:chgData name="Schmidtke, Nikki" userId="S::messin41@msu.edu::c0bee73b-9d90-4ad7-a0ca-a46e8960a43b" providerId="AD" clId="Web-{C6EA133D-F388-F46B-5A7E-DDCBF24B7159}" dt="2026-01-26T20:00:53.841" v="2609" actId="20577"/>
          <ac:spMkLst>
            <pc:docMk/>
            <pc:sldMk cId="2928591150" sldId="304"/>
            <ac:spMk id="3" creationId="{167F176F-5DF4-4CD1-95B8-B210F18DB9D6}"/>
          </ac:spMkLst>
        </pc:spChg>
      </pc:sldChg>
      <pc:sldChg chg="ord">
        <pc:chgData name="Schmidtke, Nikki" userId="S::messin41@msu.edu::c0bee73b-9d90-4ad7-a0ca-a46e8960a43b" providerId="AD" clId="Web-{C6EA133D-F388-F46B-5A7E-DDCBF24B7159}" dt="2026-01-26T18:59:18.831" v="1444"/>
        <pc:sldMkLst>
          <pc:docMk/>
          <pc:sldMk cId="3532576847" sldId="318"/>
        </pc:sldMkLst>
      </pc:sldChg>
      <pc:sldChg chg="del">
        <pc:chgData name="Schmidtke, Nikki" userId="S::messin41@msu.edu::c0bee73b-9d90-4ad7-a0ca-a46e8960a43b" providerId="AD" clId="Web-{C6EA133D-F388-F46B-5A7E-DDCBF24B7159}" dt="2026-01-26T19:15:13.149" v="1448"/>
        <pc:sldMkLst>
          <pc:docMk/>
          <pc:sldMk cId="3207118263" sldId="322"/>
        </pc:sldMkLst>
      </pc:sldChg>
      <pc:sldChg chg="del">
        <pc:chgData name="Schmidtke, Nikki" userId="S::messin41@msu.edu::c0bee73b-9d90-4ad7-a0ca-a46e8960a43b" providerId="AD" clId="Web-{C6EA133D-F388-F46B-5A7E-DDCBF24B7159}" dt="2026-01-26T20:44:59.391" v="3452"/>
        <pc:sldMkLst>
          <pc:docMk/>
          <pc:sldMk cId="1184972682" sldId="324"/>
        </pc:sldMkLst>
      </pc:sldChg>
      <pc:sldChg chg="del">
        <pc:chgData name="Schmidtke, Nikki" userId="S::messin41@msu.edu::c0bee73b-9d90-4ad7-a0ca-a46e8960a43b" providerId="AD" clId="Web-{C6EA133D-F388-F46B-5A7E-DDCBF24B7159}" dt="2026-01-26T17:43:18.867" v="1309"/>
        <pc:sldMkLst>
          <pc:docMk/>
          <pc:sldMk cId="4025090735" sldId="331"/>
        </pc:sldMkLst>
      </pc:sldChg>
      <pc:sldChg chg="modSp ord">
        <pc:chgData name="Schmidtke, Nikki" userId="S::messin41@msu.edu::c0bee73b-9d90-4ad7-a0ca-a46e8960a43b" providerId="AD" clId="Web-{C6EA133D-F388-F46B-5A7E-DDCBF24B7159}" dt="2026-01-26T18:59:50.066" v="1447"/>
        <pc:sldMkLst>
          <pc:docMk/>
          <pc:sldMk cId="3761884218" sldId="332"/>
        </pc:sldMkLst>
        <pc:spChg chg="mod">
          <ac:chgData name="Schmidtke, Nikki" userId="S::messin41@msu.edu::c0bee73b-9d90-4ad7-a0ca-a46e8960a43b" providerId="AD" clId="Web-{C6EA133D-F388-F46B-5A7E-DDCBF24B7159}" dt="2026-01-26T18:58:04.861" v="1440" actId="20577"/>
          <ac:spMkLst>
            <pc:docMk/>
            <pc:sldMk cId="3761884218" sldId="332"/>
            <ac:spMk id="3" creationId="{B4727BE0-34E5-539F-815F-700F1E392001}"/>
          </ac:spMkLst>
        </pc:spChg>
      </pc:sldChg>
      <pc:sldChg chg="modSp del ord">
        <pc:chgData name="Schmidtke, Nikki" userId="S::messin41@msu.edu::c0bee73b-9d90-4ad7-a0ca-a46e8960a43b" providerId="AD" clId="Web-{C6EA133D-F388-F46B-5A7E-DDCBF24B7159}" dt="2026-01-26T19:52:36.228" v="2546"/>
        <pc:sldMkLst>
          <pc:docMk/>
          <pc:sldMk cId="3698791623" sldId="334"/>
        </pc:sldMkLst>
        <pc:spChg chg="mod">
          <ac:chgData name="Schmidtke, Nikki" userId="S::messin41@msu.edu::c0bee73b-9d90-4ad7-a0ca-a46e8960a43b" providerId="AD" clId="Web-{C6EA133D-F388-F46B-5A7E-DDCBF24B7159}" dt="2026-01-26T19:39:06.083" v="2063" actId="20577"/>
          <ac:spMkLst>
            <pc:docMk/>
            <pc:sldMk cId="3698791623" sldId="334"/>
            <ac:spMk id="2" creationId="{D7AC188A-22F8-D369-6090-F492C5212C92}"/>
          </ac:spMkLst>
        </pc:spChg>
      </pc:sldChg>
      <pc:sldChg chg="del">
        <pc:chgData name="Schmidtke, Nikki" userId="S::messin41@msu.edu::c0bee73b-9d90-4ad7-a0ca-a46e8960a43b" providerId="AD" clId="Web-{C6EA133D-F388-F46B-5A7E-DDCBF24B7159}" dt="2026-01-26T18:03:02.702" v="1310"/>
        <pc:sldMkLst>
          <pc:docMk/>
          <pc:sldMk cId="4045637460" sldId="335"/>
        </pc:sldMkLst>
      </pc:sldChg>
      <pc:sldChg chg="del">
        <pc:chgData name="Schmidtke, Nikki" userId="S::messin41@msu.edu::c0bee73b-9d90-4ad7-a0ca-a46e8960a43b" providerId="AD" clId="Web-{C6EA133D-F388-F46B-5A7E-DDCBF24B7159}" dt="2026-01-26T19:27:00.390" v="2017"/>
        <pc:sldMkLst>
          <pc:docMk/>
          <pc:sldMk cId="2580731481" sldId="337"/>
        </pc:sldMkLst>
      </pc:sldChg>
      <pc:sldChg chg="modSp">
        <pc:chgData name="Schmidtke, Nikki" userId="S::messin41@msu.edu::c0bee73b-9d90-4ad7-a0ca-a46e8960a43b" providerId="AD" clId="Web-{C6EA133D-F388-F46B-5A7E-DDCBF24B7159}" dt="2026-01-26T20:47:22.003" v="3461" actId="20577"/>
        <pc:sldMkLst>
          <pc:docMk/>
          <pc:sldMk cId="2113498317" sldId="338"/>
        </pc:sldMkLst>
        <pc:spChg chg="mod">
          <ac:chgData name="Schmidtke, Nikki" userId="S::messin41@msu.edu::c0bee73b-9d90-4ad7-a0ca-a46e8960a43b" providerId="AD" clId="Web-{C6EA133D-F388-F46B-5A7E-DDCBF24B7159}" dt="2026-01-26T20:43:59.562" v="3378" actId="20577"/>
          <ac:spMkLst>
            <pc:docMk/>
            <pc:sldMk cId="2113498317" sldId="338"/>
            <ac:spMk id="2" creationId="{2735E592-50B4-E46C-FA33-0629325908B4}"/>
          </ac:spMkLst>
        </pc:spChg>
        <pc:spChg chg="mod">
          <ac:chgData name="Schmidtke, Nikki" userId="S::messin41@msu.edu::c0bee73b-9d90-4ad7-a0ca-a46e8960a43b" providerId="AD" clId="Web-{C6EA133D-F388-F46B-5A7E-DDCBF24B7159}" dt="2026-01-26T20:47:22.003" v="3461" actId="20577"/>
          <ac:spMkLst>
            <pc:docMk/>
            <pc:sldMk cId="2113498317" sldId="338"/>
            <ac:spMk id="3" creationId="{0DB85770-E7AE-B964-D0A5-1CB898AF95E0}"/>
          </ac:spMkLst>
        </pc:spChg>
      </pc:sldChg>
      <pc:sldChg chg="del">
        <pc:chgData name="Schmidtke, Nikki" userId="S::messin41@msu.edu::c0bee73b-9d90-4ad7-a0ca-a46e8960a43b" providerId="AD" clId="Web-{C6EA133D-F388-F46B-5A7E-DDCBF24B7159}" dt="2026-01-26T19:26:53.280" v="2016"/>
        <pc:sldMkLst>
          <pc:docMk/>
          <pc:sldMk cId="1188859652" sldId="340"/>
        </pc:sldMkLst>
      </pc:sldChg>
      <pc:sldChg chg="del">
        <pc:chgData name="Schmidtke, Nikki" userId="S::messin41@msu.edu::c0bee73b-9d90-4ad7-a0ca-a46e8960a43b" providerId="AD" clId="Web-{C6EA133D-F388-F46B-5A7E-DDCBF24B7159}" dt="2026-01-26T19:38:40.676" v="2051"/>
        <pc:sldMkLst>
          <pc:docMk/>
          <pc:sldMk cId="1769778338" sldId="341"/>
        </pc:sldMkLst>
      </pc:sldChg>
      <pc:sldChg chg="del">
        <pc:chgData name="Schmidtke, Nikki" userId="S::messin41@msu.edu::c0bee73b-9d90-4ad7-a0ca-a46e8960a43b" providerId="AD" clId="Web-{C6EA133D-F388-F46B-5A7E-DDCBF24B7159}" dt="2026-01-26T19:36:23.378" v="2037"/>
        <pc:sldMkLst>
          <pc:docMk/>
          <pc:sldMk cId="2406581082" sldId="342"/>
        </pc:sldMkLst>
      </pc:sldChg>
      <pc:sldChg chg="del">
        <pc:chgData name="Schmidtke, Nikki" userId="S::messin41@msu.edu::c0bee73b-9d90-4ad7-a0ca-a46e8960a43b" providerId="AD" clId="Web-{C6EA133D-F388-F46B-5A7E-DDCBF24B7159}" dt="2026-01-26T18:03:05.186" v="1311"/>
        <pc:sldMkLst>
          <pc:docMk/>
          <pc:sldMk cId="802709682" sldId="343"/>
        </pc:sldMkLst>
      </pc:sldChg>
      <pc:sldChg chg="del">
        <pc:chgData name="Schmidtke, Nikki" userId="S::messin41@msu.edu::c0bee73b-9d90-4ad7-a0ca-a46e8960a43b" providerId="AD" clId="Web-{C6EA133D-F388-F46B-5A7E-DDCBF24B7159}" dt="2026-01-26T18:03:09.577" v="1312"/>
        <pc:sldMkLst>
          <pc:docMk/>
          <pc:sldMk cId="4157539613" sldId="344"/>
        </pc:sldMkLst>
      </pc:sldChg>
      <pc:sldChg chg="modSp">
        <pc:chgData name="Schmidtke, Nikki" userId="S::messin41@msu.edu::c0bee73b-9d90-4ad7-a0ca-a46e8960a43b" providerId="AD" clId="Web-{C6EA133D-F388-F46B-5A7E-DDCBF24B7159}" dt="2026-01-26T19:55:25.386" v="2606" actId="20577"/>
        <pc:sldMkLst>
          <pc:docMk/>
          <pc:sldMk cId="651353989" sldId="346"/>
        </pc:sldMkLst>
        <pc:spChg chg="mod">
          <ac:chgData name="Schmidtke, Nikki" userId="S::messin41@msu.edu::c0bee73b-9d90-4ad7-a0ca-a46e8960a43b" providerId="AD" clId="Web-{C6EA133D-F388-F46B-5A7E-DDCBF24B7159}" dt="2026-01-26T19:55:25.386" v="2606" actId="20577"/>
          <ac:spMkLst>
            <pc:docMk/>
            <pc:sldMk cId="651353989" sldId="346"/>
            <ac:spMk id="2" creationId="{E63AD39B-D4AD-CF83-9D69-FB0B3B18E238}"/>
          </ac:spMkLst>
        </pc:spChg>
        <pc:spChg chg="mod">
          <ac:chgData name="Schmidtke, Nikki" userId="S::messin41@msu.edu::c0bee73b-9d90-4ad7-a0ca-a46e8960a43b" providerId="AD" clId="Web-{C6EA133D-F388-F46B-5A7E-DDCBF24B7159}" dt="2026-01-26T17:29:41.511" v="698" actId="20577"/>
          <ac:spMkLst>
            <pc:docMk/>
            <pc:sldMk cId="651353989" sldId="346"/>
            <ac:spMk id="3" creationId="{AD43498F-0AEE-F3DF-2A04-3F38A027D3A9}"/>
          </ac:spMkLst>
        </pc:spChg>
      </pc:sldChg>
      <pc:sldChg chg="modSp">
        <pc:chgData name="Schmidtke, Nikki" userId="S::messin41@msu.edu::c0bee73b-9d90-4ad7-a0ca-a46e8960a43b" providerId="AD" clId="Web-{C6EA133D-F388-F46B-5A7E-DDCBF24B7159}" dt="2026-01-26T19:55:03.777" v="2591" actId="20577"/>
        <pc:sldMkLst>
          <pc:docMk/>
          <pc:sldMk cId="779678426" sldId="347"/>
        </pc:sldMkLst>
        <pc:spChg chg="mod">
          <ac:chgData name="Schmidtke, Nikki" userId="S::messin41@msu.edu::c0bee73b-9d90-4ad7-a0ca-a46e8960a43b" providerId="AD" clId="Web-{C6EA133D-F388-F46B-5A7E-DDCBF24B7159}" dt="2026-01-26T19:55:03.777" v="2591" actId="20577"/>
          <ac:spMkLst>
            <pc:docMk/>
            <pc:sldMk cId="779678426" sldId="347"/>
            <ac:spMk id="2" creationId="{0BFA9B55-0E1A-1365-1CD0-FC1DAE5A6668}"/>
          </ac:spMkLst>
        </pc:spChg>
      </pc:sldChg>
      <pc:sldChg chg="modSp">
        <pc:chgData name="Schmidtke, Nikki" userId="S::messin41@msu.edu::c0bee73b-9d90-4ad7-a0ca-a46e8960a43b" providerId="AD" clId="Web-{C6EA133D-F388-F46B-5A7E-DDCBF24B7159}" dt="2026-01-26T20:50:07.817" v="3523" actId="20577"/>
        <pc:sldMkLst>
          <pc:docMk/>
          <pc:sldMk cId="3143690084" sldId="348"/>
        </pc:sldMkLst>
        <pc:spChg chg="mod">
          <ac:chgData name="Schmidtke, Nikki" userId="S::messin41@msu.edu::c0bee73b-9d90-4ad7-a0ca-a46e8960a43b" providerId="AD" clId="Web-{C6EA133D-F388-F46B-5A7E-DDCBF24B7159}" dt="2026-01-26T20:50:07.817" v="3523" actId="20577"/>
          <ac:spMkLst>
            <pc:docMk/>
            <pc:sldMk cId="3143690084" sldId="348"/>
            <ac:spMk id="3" creationId="{44752017-DCEB-0659-C492-A2A538C58D15}"/>
          </ac:spMkLst>
        </pc:spChg>
      </pc:sldChg>
      <pc:sldChg chg="modSp">
        <pc:chgData name="Schmidtke, Nikki" userId="S::messin41@msu.edu::c0bee73b-9d90-4ad7-a0ca-a46e8960a43b" providerId="AD" clId="Web-{C6EA133D-F388-F46B-5A7E-DDCBF24B7159}" dt="2026-01-26T20:39:43.213" v="3344" actId="20577"/>
        <pc:sldMkLst>
          <pc:docMk/>
          <pc:sldMk cId="2220222501" sldId="349"/>
        </pc:sldMkLst>
        <pc:spChg chg="mod">
          <ac:chgData name="Schmidtke, Nikki" userId="S::messin41@msu.edu::c0bee73b-9d90-4ad7-a0ca-a46e8960a43b" providerId="AD" clId="Web-{C6EA133D-F388-F46B-5A7E-DDCBF24B7159}" dt="2026-01-26T15:48:48.749" v="4" actId="20577"/>
          <ac:spMkLst>
            <pc:docMk/>
            <pc:sldMk cId="2220222501" sldId="349"/>
            <ac:spMk id="2" creationId="{3DF869C5-7B2D-61B8-E682-A7EA58B14FC9}"/>
          </ac:spMkLst>
        </pc:spChg>
        <pc:spChg chg="mod">
          <ac:chgData name="Schmidtke, Nikki" userId="S::messin41@msu.edu::c0bee73b-9d90-4ad7-a0ca-a46e8960a43b" providerId="AD" clId="Web-{C6EA133D-F388-F46B-5A7E-DDCBF24B7159}" dt="2026-01-26T20:39:43.213" v="3344" actId="20577"/>
          <ac:spMkLst>
            <pc:docMk/>
            <pc:sldMk cId="2220222501" sldId="349"/>
            <ac:spMk id="3" creationId="{A0B61ABF-3DB9-1664-B7E7-185B6A3F4DA3}"/>
          </ac:spMkLst>
        </pc:spChg>
      </pc:sldChg>
      <pc:sldChg chg="modSp new">
        <pc:chgData name="Schmidtke, Nikki" userId="S::messin41@msu.edu::c0bee73b-9d90-4ad7-a0ca-a46e8960a43b" providerId="AD" clId="Web-{C6EA133D-F388-F46B-5A7E-DDCBF24B7159}" dt="2026-01-26T15:56:22.758" v="338" actId="20577"/>
        <pc:sldMkLst>
          <pc:docMk/>
          <pc:sldMk cId="949023561" sldId="350"/>
        </pc:sldMkLst>
        <pc:spChg chg="mod">
          <ac:chgData name="Schmidtke, Nikki" userId="S::messin41@msu.edu::c0bee73b-9d90-4ad7-a0ca-a46e8960a43b" providerId="AD" clId="Web-{C6EA133D-F388-F46B-5A7E-DDCBF24B7159}" dt="2026-01-26T15:53:24.395" v="93" actId="20577"/>
          <ac:spMkLst>
            <pc:docMk/>
            <pc:sldMk cId="949023561" sldId="350"/>
            <ac:spMk id="2" creationId="{ED6BF654-08CD-C7D2-45DD-D044965B0A81}"/>
          </ac:spMkLst>
        </pc:spChg>
        <pc:spChg chg="mod">
          <ac:chgData name="Schmidtke, Nikki" userId="S::messin41@msu.edu::c0bee73b-9d90-4ad7-a0ca-a46e8960a43b" providerId="AD" clId="Web-{C6EA133D-F388-F46B-5A7E-DDCBF24B7159}" dt="2026-01-26T15:56:22.758" v="338" actId="20577"/>
          <ac:spMkLst>
            <pc:docMk/>
            <pc:sldMk cId="949023561" sldId="350"/>
            <ac:spMk id="3" creationId="{62C73B95-95CC-6DAD-2F1A-671AE4537AF7}"/>
          </ac:spMkLst>
        </pc:spChg>
      </pc:sldChg>
      <pc:sldChg chg="modSp add ord replId">
        <pc:chgData name="Schmidtke, Nikki" userId="S::messin41@msu.edu::c0bee73b-9d90-4ad7-a0ca-a46e8960a43b" providerId="AD" clId="Web-{C6EA133D-F388-F46B-5A7E-DDCBF24B7159}" dt="2026-01-26T19:52:53.275" v="2567" actId="20577"/>
        <pc:sldMkLst>
          <pc:docMk/>
          <pc:sldMk cId="3474731139" sldId="351"/>
        </pc:sldMkLst>
        <pc:spChg chg="mod">
          <ac:chgData name="Schmidtke, Nikki" userId="S::messin41@msu.edu::c0bee73b-9d90-4ad7-a0ca-a46e8960a43b" providerId="AD" clId="Web-{C6EA133D-F388-F46B-5A7E-DDCBF24B7159}" dt="2026-01-26T19:52:53.275" v="2567" actId="20577"/>
          <ac:spMkLst>
            <pc:docMk/>
            <pc:sldMk cId="3474731139" sldId="351"/>
            <ac:spMk id="2" creationId="{14413BBE-4524-42F8-862A-DD44FDD9C7B5}"/>
          </ac:spMkLst>
        </pc:spChg>
        <pc:spChg chg="mod">
          <ac:chgData name="Schmidtke, Nikki" userId="S::messin41@msu.edu::c0bee73b-9d90-4ad7-a0ca-a46e8960a43b" providerId="AD" clId="Web-{C6EA133D-F388-F46B-5A7E-DDCBF24B7159}" dt="2026-01-26T18:04:05.327" v="1348" actId="20577"/>
          <ac:spMkLst>
            <pc:docMk/>
            <pc:sldMk cId="3474731139" sldId="351"/>
            <ac:spMk id="3" creationId="{DB39622A-A04D-BCFA-B4DD-5F536AD149D9}"/>
          </ac:spMkLst>
        </pc:spChg>
      </pc:sldChg>
      <pc:sldChg chg="modSp new">
        <pc:chgData name="Schmidtke, Nikki" userId="S::messin41@msu.edu::c0bee73b-9d90-4ad7-a0ca-a46e8960a43b" providerId="AD" clId="Web-{C6EA133D-F388-F46B-5A7E-DDCBF24B7159}" dt="2026-01-26T19:26:32.671" v="2015" actId="20577"/>
        <pc:sldMkLst>
          <pc:docMk/>
          <pc:sldMk cId="152299563" sldId="352"/>
        </pc:sldMkLst>
        <pc:spChg chg="mod">
          <ac:chgData name="Schmidtke, Nikki" userId="S::messin41@msu.edu::c0bee73b-9d90-4ad7-a0ca-a46e8960a43b" providerId="AD" clId="Web-{C6EA133D-F388-F46B-5A7E-DDCBF24B7159}" dt="2026-01-26T19:17:41.167" v="1478" actId="20577"/>
          <ac:spMkLst>
            <pc:docMk/>
            <pc:sldMk cId="152299563" sldId="352"/>
            <ac:spMk id="2" creationId="{1BD08F9B-13DC-70B5-A679-A5162BF25656}"/>
          </ac:spMkLst>
        </pc:spChg>
        <pc:spChg chg="mod">
          <ac:chgData name="Schmidtke, Nikki" userId="S::messin41@msu.edu::c0bee73b-9d90-4ad7-a0ca-a46e8960a43b" providerId="AD" clId="Web-{C6EA133D-F388-F46B-5A7E-DDCBF24B7159}" dt="2026-01-26T19:26:32.671" v="2015" actId="20577"/>
          <ac:spMkLst>
            <pc:docMk/>
            <pc:sldMk cId="152299563" sldId="352"/>
            <ac:spMk id="3" creationId="{6D11235C-25E5-ABBA-A3CE-979AE08C8763}"/>
          </ac:spMkLst>
        </pc:spChg>
      </pc:sldChg>
      <pc:sldChg chg="modSp new">
        <pc:chgData name="Schmidtke, Nikki" userId="S::messin41@msu.edu::c0bee73b-9d90-4ad7-a0ca-a46e8960a43b" providerId="AD" clId="Web-{C6EA133D-F388-F46B-5A7E-DDCBF24B7159}" dt="2026-01-26T20:47:02.534" v="3455" actId="20577"/>
        <pc:sldMkLst>
          <pc:docMk/>
          <pc:sldMk cId="1873330229" sldId="353"/>
        </pc:sldMkLst>
        <pc:spChg chg="mod">
          <ac:chgData name="Schmidtke, Nikki" userId="S::messin41@msu.edu::c0bee73b-9d90-4ad7-a0ca-a46e8960a43b" providerId="AD" clId="Web-{C6EA133D-F388-F46B-5A7E-DDCBF24B7159}" dt="2026-01-26T20:47:02.534" v="3455" actId="20577"/>
          <ac:spMkLst>
            <pc:docMk/>
            <pc:sldMk cId="1873330229" sldId="353"/>
            <ac:spMk id="2" creationId="{B3AC9C67-AE2A-43D9-21AF-754C80F9ACC4}"/>
          </ac:spMkLst>
        </pc:spChg>
        <pc:spChg chg="mod">
          <ac:chgData name="Schmidtke, Nikki" userId="S::messin41@msu.edu::c0bee73b-9d90-4ad7-a0ca-a46e8960a43b" providerId="AD" clId="Web-{C6EA133D-F388-F46B-5A7E-DDCBF24B7159}" dt="2026-01-26T20:41:01.450" v="3375" actId="20577"/>
          <ac:spMkLst>
            <pc:docMk/>
            <pc:sldMk cId="1873330229" sldId="353"/>
            <ac:spMk id="3" creationId="{76F5F982-7CCC-71D1-C523-59C97CC5DE34}"/>
          </ac:spMkLst>
        </pc:spChg>
      </pc:sldChg>
      <pc:sldChg chg="modSp new">
        <pc:chgData name="Schmidtke, Nikki" userId="S::messin41@msu.edu::c0bee73b-9d90-4ad7-a0ca-a46e8960a43b" providerId="AD" clId="Web-{C6EA133D-F388-F46B-5A7E-DDCBF24B7159}" dt="2026-01-26T20:33:50.148" v="3248" actId="20577"/>
        <pc:sldMkLst>
          <pc:docMk/>
          <pc:sldMk cId="216745719" sldId="354"/>
        </pc:sldMkLst>
        <pc:spChg chg="mod">
          <ac:chgData name="Schmidtke, Nikki" userId="S::messin41@msu.edu::c0bee73b-9d90-4ad7-a0ca-a46e8960a43b" providerId="AD" clId="Web-{C6EA133D-F388-F46B-5A7E-DDCBF24B7159}" dt="2026-01-26T20:01:49.294" v="2636" actId="20577"/>
          <ac:spMkLst>
            <pc:docMk/>
            <pc:sldMk cId="216745719" sldId="354"/>
            <ac:spMk id="2" creationId="{4DF15BD9-2EE7-C8BE-BA4F-83DABC754093}"/>
          </ac:spMkLst>
        </pc:spChg>
        <pc:spChg chg="mod">
          <ac:chgData name="Schmidtke, Nikki" userId="S::messin41@msu.edu::c0bee73b-9d90-4ad7-a0ca-a46e8960a43b" providerId="AD" clId="Web-{C6EA133D-F388-F46B-5A7E-DDCBF24B7159}" dt="2026-01-26T20:33:50.148" v="3248" actId="20577"/>
          <ac:spMkLst>
            <pc:docMk/>
            <pc:sldMk cId="216745719" sldId="354"/>
            <ac:spMk id="3" creationId="{3D30BA77-A7EC-FF2A-4D09-B28ABFDD1DE1}"/>
          </ac:spMkLst>
        </pc:spChg>
      </pc:sldChg>
      <pc:sldChg chg="modSp new del">
        <pc:chgData name="Schmidtke, Nikki" userId="S::messin41@msu.edu::c0bee73b-9d90-4ad7-a0ca-a46e8960a43b" providerId="AD" clId="Web-{C6EA133D-F388-F46B-5A7E-DDCBF24B7159}" dt="2026-01-26T21:37:44.254" v="3956"/>
        <pc:sldMkLst>
          <pc:docMk/>
          <pc:sldMk cId="383462776" sldId="355"/>
        </pc:sldMkLst>
        <pc:spChg chg="mod">
          <ac:chgData name="Schmidtke, Nikki" userId="S::messin41@msu.edu::c0bee73b-9d90-4ad7-a0ca-a46e8960a43b" providerId="AD" clId="Web-{C6EA133D-F388-F46B-5A7E-DDCBF24B7159}" dt="2026-01-26T20:53:18.174" v="3540" actId="20577"/>
          <ac:spMkLst>
            <pc:docMk/>
            <pc:sldMk cId="383462776" sldId="355"/>
            <ac:spMk id="2" creationId="{6886D8CC-7C36-9B0C-7780-950FE67700B5}"/>
          </ac:spMkLst>
        </pc:spChg>
      </pc:sldChg>
      <pc:sldChg chg="modSp new">
        <pc:chgData name="Schmidtke, Nikki" userId="S::messin41@msu.edu::c0bee73b-9d90-4ad7-a0ca-a46e8960a43b" providerId="AD" clId="Web-{C6EA133D-F388-F46B-5A7E-DDCBF24B7159}" dt="2026-01-26T21:36:55.049" v="3955" actId="20577"/>
        <pc:sldMkLst>
          <pc:docMk/>
          <pc:sldMk cId="2827162099" sldId="356"/>
        </pc:sldMkLst>
        <pc:spChg chg="mod">
          <ac:chgData name="Schmidtke, Nikki" userId="S::messin41@msu.edu::c0bee73b-9d90-4ad7-a0ca-a46e8960a43b" providerId="AD" clId="Web-{C6EA133D-F388-F46B-5A7E-DDCBF24B7159}" dt="2026-01-26T21:08:13.650" v="3661" actId="20577"/>
          <ac:spMkLst>
            <pc:docMk/>
            <pc:sldMk cId="2827162099" sldId="356"/>
            <ac:spMk id="2" creationId="{3D2F9F0A-2A87-0AF0-620A-BCD5C919469A}"/>
          </ac:spMkLst>
        </pc:spChg>
        <pc:spChg chg="mod">
          <ac:chgData name="Schmidtke, Nikki" userId="S::messin41@msu.edu::c0bee73b-9d90-4ad7-a0ca-a46e8960a43b" providerId="AD" clId="Web-{C6EA133D-F388-F46B-5A7E-DDCBF24B7159}" dt="2026-01-26T21:36:55.049" v="3955" actId="20577"/>
          <ac:spMkLst>
            <pc:docMk/>
            <pc:sldMk cId="2827162099" sldId="356"/>
            <ac:spMk id="3" creationId="{06C9CF6F-9FA7-B534-1839-D5698DEBA4DD}"/>
          </ac:spMkLst>
        </pc:spChg>
      </pc:sldChg>
    </pc:docChg>
  </pc:docChgLst>
</pc:chgInfo>
</file>

<file path=ppt/comments/modernComment_135_50303416.xml><?xml version="1.0" encoding="utf-8"?>
<p188:cmLst xmlns:a="http://schemas.openxmlformats.org/drawingml/2006/main" xmlns:r="http://schemas.openxmlformats.org/officeDocument/2006/relationships" xmlns:p188="http://schemas.microsoft.com/office/powerpoint/2018/8/main">
  <p188:cm id="{08273894-CEA3-4F39-9F47-A343D45AB34C}" authorId="{9980F012-6663-4813-740C-22F63861A797}" status="resolved" created="2025-01-21T18:53:19.423" complete="100000">
    <pc:sldMkLst xmlns:pc="http://schemas.microsoft.com/office/powerpoint/2013/main/command">
      <pc:docMk/>
      <pc:sldMk cId="1345336342" sldId="309"/>
    </pc:sldMkLst>
    <p188:txBody>
      <a:bodyPr/>
      <a:lstStyle/>
      <a:p>
        <a:r>
          <a:rPr lang="en-US"/>
          <a:t>Add slide re when claimant does not move forward</a:t>
        </a:r>
      </a:p>
    </p188:txBody>
  </p188:cm>
</p188:cmLst>
</file>

<file path=ppt/diagrams/_rels/data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custT="1"/>
      <dgm:spPr>
        <a:solidFill>
          <a:srgbClr val="94AE4A"/>
        </a:solidFill>
      </dgm:spPr>
      <dgm:t>
        <a:bodyPr/>
        <a:lstStyle/>
        <a:p>
          <a:r>
            <a:rPr lang="en-US" sz="1900">
              <a:solidFill>
                <a:schemeClr val="tx1"/>
              </a:solidFill>
            </a:rPr>
            <a:t>EVP Administration</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custT="1"/>
      <dgm:spPr>
        <a:solidFill>
          <a:srgbClr val="94AE4A"/>
        </a:solidFill>
      </dgm:spPr>
      <dgm:t>
        <a:bodyPr/>
        <a:lstStyle/>
        <a:p>
          <a:pPr rtl="0"/>
          <a:r>
            <a:rPr lang="en-US" sz="2000">
              <a:solidFill>
                <a:schemeClr val="tx1"/>
              </a:solidFill>
              <a:latin typeface="Gill Sans MT" panose="020B0502020104020203"/>
            </a:rPr>
            <a:t>Associate Vice</a:t>
          </a:r>
          <a:r>
            <a:rPr lang="en-US" sz="2000">
              <a:solidFill>
                <a:schemeClr val="tx1"/>
              </a:solidFill>
            </a:rPr>
            <a:t> President</a:t>
          </a:r>
          <a:r>
            <a:rPr lang="en-US" sz="2000">
              <a:solidFill>
                <a:schemeClr val="tx1"/>
              </a:solidFill>
              <a:latin typeface="Gill Sans MT" panose="020B0502020104020203"/>
            </a:rPr>
            <a:t> of HR</a:t>
          </a:r>
          <a:endParaRPr lang="en-US" sz="2000">
            <a:solidFill>
              <a:schemeClr val="tx1"/>
            </a:solidFill>
          </a:endParaRP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custT="1"/>
      <dgm:spPr>
        <a:solidFill>
          <a:srgbClr val="94AE4A"/>
        </a:solidFill>
      </dgm:spPr>
      <dgm:t>
        <a:bodyPr/>
        <a:lstStyle/>
        <a:p>
          <a:r>
            <a:rPr lang="en-US" sz="1900">
              <a:solidFill>
                <a:schemeClr val="tx1"/>
              </a:solidFill>
            </a:rPr>
            <a:t>7,000+</a:t>
          </a:r>
          <a:r>
            <a:rPr lang="en-US" sz="1900" baseline="0">
              <a:solidFill>
                <a:schemeClr val="tx1"/>
              </a:solidFill>
            </a:rPr>
            <a:t> support staff</a:t>
          </a:r>
          <a:endParaRPr lang="en-US" sz="1900">
            <a:solidFill>
              <a:schemeClr val="tx1"/>
            </a:solidFill>
          </a:endParaRP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US"/>
        </a:p>
      </dgm:t>
    </dgm:pt>
    <dgm:pt modelId="{F51DD0E1-102D-439F-A6DC-E4C982A59A9E}">
      <dgm:prSet phldrT="[Text]"/>
      <dgm:spPr/>
      <dgm:t>
        <a:bodyPr/>
        <a:lstStyle/>
        <a:p>
          <a:r>
            <a:rPr lang="en-US"/>
            <a:t>Provost</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dgm:spPr/>
      <dgm:t>
        <a:bodyPr/>
        <a:lstStyle/>
        <a:p>
          <a:pPr rtl="0"/>
          <a:r>
            <a:rPr lang="en-US">
              <a:latin typeface="Gill Sans MT" panose="020B0502020104020203"/>
            </a:rPr>
            <a:t>Vice Provost</a:t>
          </a:r>
          <a:r>
            <a:rPr lang="en-US"/>
            <a:t> and Associate </a:t>
          </a:r>
          <a:r>
            <a:rPr lang="en-US">
              <a:latin typeface="Gill Sans MT" panose="020B0502020104020203"/>
            </a:rPr>
            <a:t>Vice President</a:t>
          </a:r>
          <a:r>
            <a:rPr lang="en-US"/>
            <a:t> </a:t>
          </a:r>
          <a:br>
            <a:rPr lang="en-US"/>
          </a:br>
          <a:r>
            <a:rPr lang="en-US"/>
            <a:t>for Faculty and Academic Staff Affairs</a:t>
          </a:r>
        </a:p>
      </dgm:t>
    </dgm:pt>
    <dgm:pt modelId="{620FE254-21D7-43DC-B9A9-9AE03E3D335F}" type="parTrans" cxnId="{C49436F3-7F8A-40F3-90F4-8D551E6B07E1}">
      <dgm:prSet/>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dgm:spPr/>
      <dgm:t>
        <a:bodyPr/>
        <a:lstStyle/>
        <a:p>
          <a:r>
            <a:rPr lang="en-US"/>
            <a:t>5,600 faculty, academic staff and executive managers</a:t>
          </a:r>
          <a:r>
            <a:rPr lang="en-US">
              <a:latin typeface="Gill Sans MT" panose="020B0502020104020203"/>
            </a:rPr>
            <a:t>***</a:t>
          </a:r>
          <a:endParaRPr lang="en-US"/>
        </a:p>
      </dgm:t>
    </dgm:pt>
    <dgm:pt modelId="{9F468B38-4282-492F-8BA1-190075019CAB}" type="parTrans" cxnId="{0EA5628B-E667-4E28-98B8-5A46C22A4E16}">
      <dgm:prSet/>
      <dgm:spPr/>
      <dgm:t>
        <a:bodyPr/>
        <a:lstStyle/>
        <a:p>
          <a:endParaRPr lang="en-US"/>
        </a:p>
      </dgm:t>
    </dgm:pt>
    <dgm:pt modelId="{9F78E41C-629D-42CE-8231-225ED2F9D459}" type="sibTrans" cxnId="{0EA5628B-E667-4E28-98B8-5A46C22A4E16}">
      <dgm:prSet/>
      <dgm:spPr/>
      <dgm:t>
        <a:bodyPr/>
        <a:lstStyle/>
        <a:p>
          <a:endParaRPr lang="en-US"/>
        </a:p>
      </dgm:t>
    </dgm:pt>
    <dgm:pt modelId="{12F2AF48-D55A-4500-A1D4-77576C5953C7}">
      <dgm:prSet phldr="0"/>
      <dgm:spPr/>
      <dgm:t>
        <a:bodyPr/>
        <a:lstStyle/>
        <a:p>
          <a:pPr rtl="0"/>
          <a:r>
            <a:rPr lang="en-US">
              <a:latin typeface="Gill Sans MT" panose="020B0502020104020203"/>
            </a:rPr>
            <a:t>Vice Provosts, Deans and MAU Leaders</a:t>
          </a:r>
        </a:p>
      </dgm:t>
    </dgm:pt>
    <dgm:pt modelId="{B5C5C7A9-1BF2-443B-A474-FFAB95177069}" type="parTrans" cxnId="{752710DA-1B07-4084-BA88-35E4329A3BDE}">
      <dgm:prSet/>
      <dgm:spPr/>
    </dgm:pt>
    <dgm:pt modelId="{388E1AC5-E6F9-4C15-A54C-54FD33606FAB}" type="sibTrans" cxnId="{752710DA-1B07-4084-BA88-35E4329A3BDE}">
      <dgm:prSet/>
      <dgm:spPr/>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custLinFactNeighborX="-1785" custLinFactNeighborY="-75">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3"/>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3">
        <dgm:presLayoutVars>
          <dgm:chPref val="3"/>
        </dgm:presLayoutVars>
      </dgm:prSet>
      <dgm:spPr/>
    </dgm:pt>
    <dgm:pt modelId="{04C8DE74-72F7-4773-A459-B420F89B0CF0}" type="pres">
      <dgm:prSet presAssocID="{357474F2-78A5-48D0-8807-B3094560CC34}" presName="rootConnector" presStyleLbl="node2" presStyleIdx="0" presStyleCnt="3"/>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95038D09-D3EC-4622-98FE-7BEE2D10E808}" type="pres">
      <dgm:prSet presAssocID="{B5C5C7A9-1BF2-443B-A474-FFAB95177069}" presName="Name50" presStyleLbl="parChTrans1D2" presStyleIdx="1" presStyleCnt="3"/>
      <dgm:spPr/>
    </dgm:pt>
    <dgm:pt modelId="{98091B54-1EDE-4CD3-A567-57BC05E55660}" type="pres">
      <dgm:prSet presAssocID="{12F2AF48-D55A-4500-A1D4-77576C5953C7}" presName="hierRoot2" presStyleCnt="0">
        <dgm:presLayoutVars>
          <dgm:hierBranch val="init"/>
        </dgm:presLayoutVars>
      </dgm:prSet>
      <dgm:spPr/>
    </dgm:pt>
    <dgm:pt modelId="{A83147C4-7AA6-47ED-8D95-C6485A916897}" type="pres">
      <dgm:prSet presAssocID="{12F2AF48-D55A-4500-A1D4-77576C5953C7}" presName="rootComposite" presStyleCnt="0"/>
      <dgm:spPr/>
    </dgm:pt>
    <dgm:pt modelId="{2991257F-0DA6-4950-AF2B-23EDD596D927}" type="pres">
      <dgm:prSet presAssocID="{12F2AF48-D55A-4500-A1D4-77576C5953C7}" presName="rootText" presStyleLbl="node2" presStyleIdx="1" presStyleCnt="3">
        <dgm:presLayoutVars>
          <dgm:chPref val="3"/>
        </dgm:presLayoutVars>
      </dgm:prSet>
      <dgm:spPr/>
    </dgm:pt>
    <dgm:pt modelId="{281E3920-E281-4DE2-B2A4-84E9972A1B3D}" type="pres">
      <dgm:prSet presAssocID="{12F2AF48-D55A-4500-A1D4-77576C5953C7}" presName="rootConnector" presStyleLbl="node2" presStyleIdx="1" presStyleCnt="3"/>
      <dgm:spPr/>
    </dgm:pt>
    <dgm:pt modelId="{07E2C033-F5D1-49FD-99B2-9E649D5DFF2D}" type="pres">
      <dgm:prSet presAssocID="{12F2AF48-D55A-4500-A1D4-77576C5953C7}" presName="hierChild4" presStyleCnt="0"/>
      <dgm:spPr/>
    </dgm:pt>
    <dgm:pt modelId="{60CA259E-042F-4685-9449-2728315F1875}" type="pres">
      <dgm:prSet presAssocID="{12F2AF48-D55A-4500-A1D4-77576C5953C7}" presName="hierChild5" presStyleCnt="0"/>
      <dgm:spPr/>
    </dgm:pt>
    <dgm:pt modelId="{634201CE-3ADE-4F75-AD19-EF09A771AD2E}" type="pres">
      <dgm:prSet presAssocID="{9F468B38-4282-492F-8BA1-190075019CAB}" presName="Name50" presStyleLbl="parChTrans1D2" presStyleIdx="2" presStyleCnt="3"/>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2" presStyleCnt="3">
        <dgm:presLayoutVars>
          <dgm:chPref val="3"/>
        </dgm:presLayoutVars>
      </dgm:prSet>
      <dgm:spPr/>
    </dgm:pt>
    <dgm:pt modelId="{4B89C6C3-20A8-4F88-B061-42214BB589E1}" type="pres">
      <dgm:prSet presAssocID="{71A18FEF-078E-4EDD-8E89-1F25BBE79D3F}" presName="rootConnector" presStyleLbl="node2" presStyleIdx="2" presStyleCnt="3"/>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46F4650A-6366-4504-BD8D-96D2A9BBDD58}" type="presOf" srcId="{620FE254-21D7-43DC-B9A9-9AE03E3D335F}" destId="{CB60AB94-E574-437F-9FEC-EAA50D0C331E}" srcOrd="0" destOrd="0" presId="urn:microsoft.com/office/officeart/2005/8/layout/orgChart1"/>
    <dgm:cxn modelId="{365AB02B-2835-4F0C-A8DA-158E1EDAB9DD}" type="presOf" srcId="{71A18FEF-078E-4EDD-8E89-1F25BBE79D3F}" destId="{670BB953-6514-41E8-81B0-8C86420AC2F9}" srcOrd="0" destOrd="0" presId="urn:microsoft.com/office/officeart/2005/8/layout/orgChart1"/>
    <dgm:cxn modelId="{4C0DFE4E-224E-42C3-94CB-9841FF8325B0}" type="presOf" srcId="{F51DD0E1-102D-439F-A6DC-E4C982A59A9E}" destId="{17873DD3-7992-4F3C-8C60-BF70E4ADFA1C}" srcOrd="1" destOrd="0" presId="urn:microsoft.com/office/officeart/2005/8/layout/orgChart1"/>
    <dgm:cxn modelId="{F2D66C72-E8D8-4912-9F9E-DE6427FFE8C4}" type="presOf" srcId="{B5C5C7A9-1BF2-443B-A474-FFAB95177069}" destId="{95038D09-D3EC-4622-98FE-7BEE2D10E808}" srcOrd="0" destOrd="0" presId="urn:microsoft.com/office/officeart/2005/8/layout/orgChart1"/>
    <dgm:cxn modelId="{39257552-26AF-4A3E-AE0E-2355E33DF011}" type="presOf" srcId="{9F468B38-4282-492F-8BA1-190075019CAB}" destId="{634201CE-3ADE-4F75-AD19-EF09A771AD2E}" srcOrd="0" destOrd="0" presId="urn:microsoft.com/office/officeart/2005/8/layout/orgChart1"/>
    <dgm:cxn modelId="{E674D953-BB37-4464-98E2-FC65F6296C1A}" type="presOf" srcId="{71A18FEF-078E-4EDD-8E89-1F25BBE79D3F}" destId="{4B89C6C3-20A8-4F88-B061-42214BB589E1}" srcOrd="1" destOrd="0" presId="urn:microsoft.com/office/officeart/2005/8/layout/orgChart1"/>
    <dgm:cxn modelId="{08C5AC56-3846-4351-B1F7-DECDCDC67319}" type="presOf" srcId="{357474F2-78A5-48D0-8807-B3094560CC34}" destId="{04C8DE74-72F7-4773-A459-B420F89B0CF0}" srcOrd="1" destOrd="0" presId="urn:microsoft.com/office/officeart/2005/8/layout/orgChart1"/>
    <dgm:cxn modelId="{136DAD57-9710-44A5-981F-6F837B38DD52}" type="presOf" srcId="{F51DD0E1-102D-439F-A6DC-E4C982A59A9E}" destId="{279C532F-F4AB-4188-B43C-C71BED2207D6}" srcOrd="0" destOrd="0" presId="urn:microsoft.com/office/officeart/2005/8/layout/orgChart1"/>
    <dgm:cxn modelId="{0EA5628B-E667-4E28-98B8-5A46C22A4E16}" srcId="{F51DD0E1-102D-439F-A6DC-E4C982A59A9E}" destId="{71A18FEF-078E-4EDD-8E89-1F25BBE79D3F}" srcOrd="2"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F6CA87A3-D49E-43CF-A0E2-BE874EC41F42}" type="presOf" srcId="{357474F2-78A5-48D0-8807-B3094560CC34}" destId="{10D6ACEB-E40A-410F-801C-D754BDD646A7}" srcOrd="0" destOrd="0" presId="urn:microsoft.com/office/officeart/2005/8/layout/orgChart1"/>
    <dgm:cxn modelId="{458271C2-B2A1-450C-9AFB-011D8DA7E276}" type="presOf" srcId="{12F2AF48-D55A-4500-A1D4-77576C5953C7}" destId="{281E3920-E281-4DE2-B2A4-84E9972A1B3D}" srcOrd="1" destOrd="0" presId="urn:microsoft.com/office/officeart/2005/8/layout/orgChart1"/>
    <dgm:cxn modelId="{752710DA-1B07-4084-BA88-35E4329A3BDE}" srcId="{F51DD0E1-102D-439F-A6DC-E4C982A59A9E}" destId="{12F2AF48-D55A-4500-A1D4-77576C5953C7}" srcOrd="1" destOrd="0" parTransId="{B5C5C7A9-1BF2-443B-A474-FFAB95177069}" sibTransId="{388E1AC5-E6F9-4C15-A54C-54FD33606FAB}"/>
    <dgm:cxn modelId="{C49436F3-7F8A-40F3-90F4-8D551E6B07E1}" srcId="{F51DD0E1-102D-439F-A6DC-E4C982A59A9E}" destId="{357474F2-78A5-48D0-8807-B3094560CC34}" srcOrd="0" destOrd="0" parTransId="{620FE254-21D7-43DC-B9A9-9AE03E3D335F}" sibTransId="{EEFF20E4-E384-43DD-A815-F6DE5CC2E794}"/>
    <dgm:cxn modelId="{D0037AF7-B108-495F-B6DE-2AE0FAB095C8}" type="presOf" srcId="{12F2AF48-D55A-4500-A1D4-77576C5953C7}" destId="{2991257F-0DA6-4950-AF2B-23EDD596D927}" srcOrd="0"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D24220EA-A58C-488F-AF6E-39DA63E4D0B2}" type="presParOf" srcId="{27BA4DA7-2462-4663-A9D0-3480721D5CFF}" destId="{72DA683C-EABF-47C3-857B-905615738372}" srcOrd="0" destOrd="0" presId="urn:microsoft.com/office/officeart/2005/8/layout/orgChart1"/>
    <dgm:cxn modelId="{73583FE4-9C09-422C-9048-5BD177BDD5D6}" type="presParOf" srcId="{72DA683C-EABF-47C3-857B-905615738372}" destId="{4F2278AB-938A-43B8-9A0C-F2AF91F0091C}" srcOrd="0" destOrd="0" presId="urn:microsoft.com/office/officeart/2005/8/layout/orgChart1"/>
    <dgm:cxn modelId="{F7E392B7-BCA9-482A-B647-818648BDA32C}" type="presParOf" srcId="{4F2278AB-938A-43B8-9A0C-F2AF91F0091C}" destId="{279C532F-F4AB-4188-B43C-C71BED2207D6}" srcOrd="0" destOrd="0" presId="urn:microsoft.com/office/officeart/2005/8/layout/orgChart1"/>
    <dgm:cxn modelId="{81463132-A554-4985-8E6A-F711EB58722F}" type="presParOf" srcId="{4F2278AB-938A-43B8-9A0C-F2AF91F0091C}" destId="{17873DD3-7992-4F3C-8C60-BF70E4ADFA1C}" srcOrd="1" destOrd="0" presId="urn:microsoft.com/office/officeart/2005/8/layout/orgChart1"/>
    <dgm:cxn modelId="{F82AA9CD-DC2F-4AEA-B5E7-97D86FB37D03}" type="presParOf" srcId="{72DA683C-EABF-47C3-857B-905615738372}" destId="{C3D923B1-3C05-4CC9-A6A2-84F7C3780840}" srcOrd="1" destOrd="0" presId="urn:microsoft.com/office/officeart/2005/8/layout/orgChart1"/>
    <dgm:cxn modelId="{9E8B2357-2609-4C93-9F64-A3D0E47A6DE7}" type="presParOf" srcId="{C3D923B1-3C05-4CC9-A6A2-84F7C3780840}" destId="{CB60AB94-E574-437F-9FEC-EAA50D0C331E}" srcOrd="0" destOrd="0" presId="urn:microsoft.com/office/officeart/2005/8/layout/orgChart1"/>
    <dgm:cxn modelId="{3A177F60-AC0F-49FD-9F8D-B704AD337F31}" type="presParOf" srcId="{C3D923B1-3C05-4CC9-A6A2-84F7C3780840}" destId="{91E8824C-7DF9-4C46-B2BE-BA2ED2484DFF}" srcOrd="1" destOrd="0" presId="urn:microsoft.com/office/officeart/2005/8/layout/orgChart1"/>
    <dgm:cxn modelId="{98E63FFB-924E-4C55-9676-4F46F64300D3}" type="presParOf" srcId="{91E8824C-7DF9-4C46-B2BE-BA2ED2484DFF}" destId="{381D9B99-237F-40DA-8E39-851E98044AFA}" srcOrd="0" destOrd="0" presId="urn:microsoft.com/office/officeart/2005/8/layout/orgChart1"/>
    <dgm:cxn modelId="{63D723FE-00F8-4C37-A2AC-89FD143E6560}" type="presParOf" srcId="{381D9B99-237F-40DA-8E39-851E98044AFA}" destId="{10D6ACEB-E40A-410F-801C-D754BDD646A7}" srcOrd="0" destOrd="0" presId="urn:microsoft.com/office/officeart/2005/8/layout/orgChart1"/>
    <dgm:cxn modelId="{EDB86370-91ED-4481-84D5-4CE0F461C4AD}" type="presParOf" srcId="{381D9B99-237F-40DA-8E39-851E98044AFA}" destId="{04C8DE74-72F7-4773-A459-B420F89B0CF0}" srcOrd="1" destOrd="0" presId="urn:microsoft.com/office/officeart/2005/8/layout/orgChart1"/>
    <dgm:cxn modelId="{8F781799-89B7-40E4-AC24-9D55C3E2654F}" type="presParOf" srcId="{91E8824C-7DF9-4C46-B2BE-BA2ED2484DFF}" destId="{9C9B5891-45BF-43E0-A0BC-CC9A8D2049F5}" srcOrd="1" destOrd="0" presId="urn:microsoft.com/office/officeart/2005/8/layout/orgChart1"/>
    <dgm:cxn modelId="{77DBB735-F7B4-4FC4-AE5D-3004AB1C9584}" type="presParOf" srcId="{91E8824C-7DF9-4C46-B2BE-BA2ED2484DFF}" destId="{89791750-FBCF-4AAF-B5D4-CA725125D7C2}" srcOrd="2" destOrd="0" presId="urn:microsoft.com/office/officeart/2005/8/layout/orgChart1"/>
    <dgm:cxn modelId="{18CA6DE4-3E9D-433A-9BA0-8B3553EB9073}" type="presParOf" srcId="{C3D923B1-3C05-4CC9-A6A2-84F7C3780840}" destId="{95038D09-D3EC-4622-98FE-7BEE2D10E808}" srcOrd="2" destOrd="0" presId="urn:microsoft.com/office/officeart/2005/8/layout/orgChart1"/>
    <dgm:cxn modelId="{1547C8B8-3167-41A3-80D3-0D5AD7353F85}" type="presParOf" srcId="{C3D923B1-3C05-4CC9-A6A2-84F7C3780840}" destId="{98091B54-1EDE-4CD3-A567-57BC05E55660}" srcOrd="3" destOrd="0" presId="urn:microsoft.com/office/officeart/2005/8/layout/orgChart1"/>
    <dgm:cxn modelId="{A211156B-1D0B-4EAF-A8B5-474F98842D97}" type="presParOf" srcId="{98091B54-1EDE-4CD3-A567-57BC05E55660}" destId="{A83147C4-7AA6-47ED-8D95-C6485A916897}" srcOrd="0" destOrd="0" presId="urn:microsoft.com/office/officeart/2005/8/layout/orgChart1"/>
    <dgm:cxn modelId="{B07B20CD-BC35-4BF5-8C75-8588E7223FC5}" type="presParOf" srcId="{A83147C4-7AA6-47ED-8D95-C6485A916897}" destId="{2991257F-0DA6-4950-AF2B-23EDD596D927}" srcOrd="0" destOrd="0" presId="urn:microsoft.com/office/officeart/2005/8/layout/orgChart1"/>
    <dgm:cxn modelId="{C09259E3-65A8-4D71-BDD5-BDE1581F0702}" type="presParOf" srcId="{A83147C4-7AA6-47ED-8D95-C6485A916897}" destId="{281E3920-E281-4DE2-B2A4-84E9972A1B3D}" srcOrd="1" destOrd="0" presId="urn:microsoft.com/office/officeart/2005/8/layout/orgChart1"/>
    <dgm:cxn modelId="{64A558FE-8AF0-4B55-BCF8-A6C21693E88A}" type="presParOf" srcId="{98091B54-1EDE-4CD3-A567-57BC05E55660}" destId="{07E2C033-F5D1-49FD-99B2-9E649D5DFF2D}" srcOrd="1" destOrd="0" presId="urn:microsoft.com/office/officeart/2005/8/layout/orgChart1"/>
    <dgm:cxn modelId="{CD2E4E2E-AFD1-46F5-990F-DDC77686B195}" type="presParOf" srcId="{98091B54-1EDE-4CD3-A567-57BC05E55660}" destId="{60CA259E-042F-4685-9449-2728315F1875}" srcOrd="2" destOrd="0" presId="urn:microsoft.com/office/officeart/2005/8/layout/orgChart1"/>
    <dgm:cxn modelId="{431046F4-9526-4F37-A61D-2BAA33318436}" type="presParOf" srcId="{C3D923B1-3C05-4CC9-A6A2-84F7C3780840}" destId="{634201CE-3ADE-4F75-AD19-EF09A771AD2E}" srcOrd="4" destOrd="0" presId="urn:microsoft.com/office/officeart/2005/8/layout/orgChart1"/>
    <dgm:cxn modelId="{CD3D2007-F582-433D-9161-8447F4BC7C1A}" type="presParOf" srcId="{C3D923B1-3C05-4CC9-A6A2-84F7C3780840}" destId="{C2699F5A-4861-47DE-B782-88EAA000A492}" srcOrd="5" destOrd="0" presId="urn:microsoft.com/office/officeart/2005/8/layout/orgChart1"/>
    <dgm:cxn modelId="{6402A9DB-566A-4BCB-8999-C63F41113110}" type="presParOf" srcId="{C2699F5A-4861-47DE-B782-88EAA000A492}" destId="{3CBCFC19-1B0D-49B7-A208-4A7B1D357ADE}" srcOrd="0" destOrd="0" presId="urn:microsoft.com/office/officeart/2005/8/layout/orgChart1"/>
    <dgm:cxn modelId="{87B417C2-E00A-4889-9AC9-DA50B34BB568}" type="presParOf" srcId="{3CBCFC19-1B0D-49B7-A208-4A7B1D357ADE}" destId="{670BB953-6514-41E8-81B0-8C86420AC2F9}" srcOrd="0" destOrd="0" presId="urn:microsoft.com/office/officeart/2005/8/layout/orgChart1"/>
    <dgm:cxn modelId="{2051F76E-3D19-4C65-805F-C11AD02D0220}" type="presParOf" srcId="{3CBCFC19-1B0D-49B7-A208-4A7B1D357ADE}" destId="{4B89C6C3-20A8-4F88-B061-42214BB589E1}" srcOrd="1" destOrd="0" presId="urn:microsoft.com/office/officeart/2005/8/layout/orgChart1"/>
    <dgm:cxn modelId="{4E36F6D6-1093-4EEF-B902-ED1DA72B7FE1}" type="presParOf" srcId="{C2699F5A-4861-47DE-B782-88EAA000A492}" destId="{E3BFD7A4-00EB-4ABC-A624-C488FBCD5D8C}" srcOrd="1" destOrd="0" presId="urn:microsoft.com/office/officeart/2005/8/layout/orgChart1"/>
    <dgm:cxn modelId="{0B6B09D3-24F7-4EEF-AF1B-A1BE16E7EC9E}" type="presParOf" srcId="{C2699F5A-4861-47DE-B782-88EAA000A492}" destId="{0C2DAB9F-8E7F-429B-8A1A-F550811D56FB}" srcOrd="2" destOrd="0" presId="urn:microsoft.com/office/officeart/2005/8/layout/orgChart1"/>
    <dgm:cxn modelId="{3DA7D570-C9BB-45DD-9E80-16F53A1FFE6C}"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732904A-3F21-4F8B-95F4-45160DCA0EF1}" type="doc">
      <dgm:prSet loTypeId="urn:microsoft.com/office/officeart/2005/8/layout/hProcess11" loCatId="process" qsTypeId="urn:microsoft.com/office/officeart/2005/8/quickstyle/simple1" qsCatId="simple" csTypeId="urn:microsoft.com/office/officeart/2005/8/colors/accent1_2" csCatId="accent1" phldr="1"/>
      <dgm:spPr/>
    </dgm:pt>
    <dgm:pt modelId="{32342DEF-FE2F-4539-A041-B84210625172}">
      <dgm:prSet phldrT="[Text]" phldr="0"/>
      <dgm:spPr/>
      <dgm:t>
        <a:bodyPr/>
        <a:lstStyle/>
        <a:p>
          <a:pPr rtl="0"/>
          <a:r>
            <a:rPr lang="en-US">
              <a:latin typeface="Gill Sans MT" panose="020B0502020104020203"/>
            </a:rPr>
            <a:t>Intake and Support</a:t>
          </a:r>
          <a:endParaRPr lang="en-US"/>
        </a:p>
      </dgm:t>
    </dgm:pt>
    <dgm:pt modelId="{7B891E5E-E0D7-42F3-BBEB-53EF2B86BECC}" type="parTrans" cxnId="{B2846068-88FB-4992-B82B-D72FB91EF4FC}">
      <dgm:prSet/>
      <dgm:spPr/>
    </dgm:pt>
    <dgm:pt modelId="{C7AD36BE-9615-4FBA-A068-9286586D04DC}" type="sibTrans" cxnId="{B2846068-88FB-4992-B82B-D72FB91EF4FC}">
      <dgm:prSet/>
      <dgm:spPr/>
    </dgm:pt>
    <dgm:pt modelId="{3E676774-AA5F-444E-82EF-C6E6A7F9EB1D}">
      <dgm:prSet phldrT="[Text]" phldr="0"/>
      <dgm:spPr/>
      <dgm:t>
        <a:bodyPr/>
        <a:lstStyle/>
        <a:p>
          <a:pPr rtl="0"/>
          <a:r>
            <a:rPr lang="en-US">
              <a:latin typeface="Gill Sans MT" panose="020B0502020104020203"/>
            </a:rPr>
            <a:t>Investigation </a:t>
          </a:r>
          <a:endParaRPr lang="en-US"/>
        </a:p>
      </dgm:t>
    </dgm:pt>
    <dgm:pt modelId="{35C7FD04-5E45-437E-9A0A-AB799225073C}" type="parTrans" cxnId="{A23857B9-AF28-46C3-8D64-AFB11615C59F}">
      <dgm:prSet/>
      <dgm:spPr/>
    </dgm:pt>
    <dgm:pt modelId="{D39A7483-630F-4996-BACC-D9783917EB8C}" type="sibTrans" cxnId="{A23857B9-AF28-46C3-8D64-AFB11615C59F}">
      <dgm:prSet/>
      <dgm:spPr/>
    </dgm:pt>
    <dgm:pt modelId="{BCE13684-06D9-439F-8D7E-BCD5FCCC62EB}">
      <dgm:prSet phldrT="[Text]" phldr="0"/>
      <dgm:spPr/>
      <dgm:t>
        <a:bodyPr/>
        <a:lstStyle/>
        <a:p>
          <a:r>
            <a:rPr lang="en-US">
              <a:latin typeface="Gill Sans MT" panose="020B0502020104020203"/>
            </a:rPr>
            <a:t>Appeal</a:t>
          </a:r>
          <a:endParaRPr lang="en-US"/>
        </a:p>
      </dgm:t>
    </dgm:pt>
    <dgm:pt modelId="{71D64BC3-5962-46B4-B694-7635B7AA5F21}" type="parTrans" cxnId="{707724EE-9E03-4BFE-BA41-A35E7DAD7E47}">
      <dgm:prSet/>
      <dgm:spPr/>
    </dgm:pt>
    <dgm:pt modelId="{14421416-D657-4D46-8C83-791FFA56AA28}" type="sibTrans" cxnId="{707724EE-9E03-4BFE-BA41-A35E7DAD7E47}">
      <dgm:prSet/>
      <dgm:spPr/>
    </dgm:pt>
    <dgm:pt modelId="{93EB65B7-EFE5-4B69-A5A7-1B2167915DA0}">
      <dgm:prSet phldr="0"/>
      <dgm:spPr/>
      <dgm:t>
        <a:bodyPr/>
        <a:lstStyle/>
        <a:p>
          <a:pPr rtl="0"/>
          <a:r>
            <a:rPr lang="en-US">
              <a:latin typeface="Gill Sans MT" panose="020B0502020104020203"/>
            </a:rPr>
            <a:t>Hearing and Resolution</a:t>
          </a:r>
        </a:p>
      </dgm:t>
    </dgm:pt>
    <dgm:pt modelId="{44797356-D801-452C-BD42-349FD69290BE}" type="parTrans" cxnId="{F58C35BE-ED74-4032-8CBE-F3161CD1E17F}">
      <dgm:prSet/>
      <dgm:spPr/>
    </dgm:pt>
    <dgm:pt modelId="{DD17E08A-F829-4483-97D1-F90488466519}" type="sibTrans" cxnId="{F58C35BE-ED74-4032-8CBE-F3161CD1E17F}">
      <dgm:prSet/>
      <dgm:spPr/>
    </dgm:pt>
    <dgm:pt modelId="{044479FB-1AB3-406B-A0AD-E5A26F022CF3}" type="pres">
      <dgm:prSet presAssocID="{8732904A-3F21-4F8B-95F4-45160DCA0EF1}" presName="Name0" presStyleCnt="0">
        <dgm:presLayoutVars>
          <dgm:dir/>
          <dgm:resizeHandles val="exact"/>
        </dgm:presLayoutVars>
      </dgm:prSet>
      <dgm:spPr/>
    </dgm:pt>
    <dgm:pt modelId="{E6D68D5A-DA79-459B-B3E7-33D2781F4794}" type="pres">
      <dgm:prSet presAssocID="{8732904A-3F21-4F8B-95F4-45160DCA0EF1}" presName="arrow" presStyleLbl="bgShp" presStyleIdx="0" presStyleCnt="1"/>
      <dgm:spPr/>
    </dgm:pt>
    <dgm:pt modelId="{8BF61BF0-9ECA-4D1D-906A-2E9FBDC20486}" type="pres">
      <dgm:prSet presAssocID="{8732904A-3F21-4F8B-95F4-45160DCA0EF1}" presName="points" presStyleCnt="0"/>
      <dgm:spPr/>
    </dgm:pt>
    <dgm:pt modelId="{C423F7DF-1572-4B55-9C64-762C2690A366}" type="pres">
      <dgm:prSet presAssocID="{32342DEF-FE2F-4539-A041-B84210625172}" presName="compositeA" presStyleCnt="0"/>
      <dgm:spPr/>
    </dgm:pt>
    <dgm:pt modelId="{9CD40FD3-F553-4B7E-8660-5E4CE7F83477}" type="pres">
      <dgm:prSet presAssocID="{32342DEF-FE2F-4539-A041-B84210625172}" presName="textA" presStyleLbl="revTx" presStyleIdx="0" presStyleCnt="4">
        <dgm:presLayoutVars>
          <dgm:bulletEnabled val="1"/>
        </dgm:presLayoutVars>
      </dgm:prSet>
      <dgm:spPr/>
    </dgm:pt>
    <dgm:pt modelId="{ED61010F-57FE-47F1-BB66-1307B8374290}" type="pres">
      <dgm:prSet presAssocID="{32342DEF-FE2F-4539-A041-B84210625172}" presName="circleA" presStyleLbl="node1" presStyleIdx="0" presStyleCnt="4"/>
      <dgm:spPr/>
    </dgm:pt>
    <dgm:pt modelId="{63579DFB-2339-435F-803B-69B189D94366}" type="pres">
      <dgm:prSet presAssocID="{32342DEF-FE2F-4539-A041-B84210625172}" presName="spaceA" presStyleCnt="0"/>
      <dgm:spPr/>
    </dgm:pt>
    <dgm:pt modelId="{9DE33F86-C4F1-4A2A-8544-4B58CEEE2130}" type="pres">
      <dgm:prSet presAssocID="{C7AD36BE-9615-4FBA-A068-9286586D04DC}" presName="space" presStyleCnt="0"/>
      <dgm:spPr/>
    </dgm:pt>
    <dgm:pt modelId="{A586CE32-51B8-41FE-BD8C-71B3666FF7B6}" type="pres">
      <dgm:prSet presAssocID="{3E676774-AA5F-444E-82EF-C6E6A7F9EB1D}" presName="compositeB" presStyleCnt="0"/>
      <dgm:spPr/>
    </dgm:pt>
    <dgm:pt modelId="{8AE1E384-EDE2-46AF-B48A-D164AEFCC3C3}" type="pres">
      <dgm:prSet presAssocID="{3E676774-AA5F-444E-82EF-C6E6A7F9EB1D}" presName="textB" presStyleLbl="revTx" presStyleIdx="1" presStyleCnt="4">
        <dgm:presLayoutVars>
          <dgm:bulletEnabled val="1"/>
        </dgm:presLayoutVars>
      </dgm:prSet>
      <dgm:spPr/>
    </dgm:pt>
    <dgm:pt modelId="{9ACD016B-6A75-4DF5-AB2D-D2DAE8CA1B3B}" type="pres">
      <dgm:prSet presAssocID="{3E676774-AA5F-444E-82EF-C6E6A7F9EB1D}" presName="circleB" presStyleLbl="node1" presStyleIdx="1" presStyleCnt="4"/>
      <dgm:spPr/>
    </dgm:pt>
    <dgm:pt modelId="{9B036582-8E97-4D24-B17A-1CBFEDEFED48}" type="pres">
      <dgm:prSet presAssocID="{3E676774-AA5F-444E-82EF-C6E6A7F9EB1D}" presName="spaceB" presStyleCnt="0"/>
      <dgm:spPr/>
    </dgm:pt>
    <dgm:pt modelId="{A4799669-86D5-41EE-A134-C050D1924706}" type="pres">
      <dgm:prSet presAssocID="{D39A7483-630F-4996-BACC-D9783917EB8C}" presName="space" presStyleCnt="0"/>
      <dgm:spPr/>
    </dgm:pt>
    <dgm:pt modelId="{9CE334E6-46EC-45F0-B574-97DAE4089024}" type="pres">
      <dgm:prSet presAssocID="{93EB65B7-EFE5-4B69-A5A7-1B2167915DA0}" presName="compositeA" presStyleCnt="0"/>
      <dgm:spPr/>
    </dgm:pt>
    <dgm:pt modelId="{2DADAEB4-347A-429F-B3FB-A7CD1D9D1A01}" type="pres">
      <dgm:prSet presAssocID="{93EB65B7-EFE5-4B69-A5A7-1B2167915DA0}" presName="textA" presStyleLbl="revTx" presStyleIdx="2" presStyleCnt="4">
        <dgm:presLayoutVars>
          <dgm:bulletEnabled val="1"/>
        </dgm:presLayoutVars>
      </dgm:prSet>
      <dgm:spPr/>
    </dgm:pt>
    <dgm:pt modelId="{547B31D4-9CCE-4E94-A83D-F37AC819485D}" type="pres">
      <dgm:prSet presAssocID="{93EB65B7-EFE5-4B69-A5A7-1B2167915DA0}" presName="circleA" presStyleLbl="node1" presStyleIdx="2" presStyleCnt="4"/>
      <dgm:spPr/>
    </dgm:pt>
    <dgm:pt modelId="{6FF486C7-3C01-409C-A49F-254993A14E1A}" type="pres">
      <dgm:prSet presAssocID="{93EB65B7-EFE5-4B69-A5A7-1B2167915DA0}" presName="spaceA" presStyleCnt="0"/>
      <dgm:spPr/>
    </dgm:pt>
    <dgm:pt modelId="{EE5ACD23-52F8-4195-B2FA-63123393F4C3}" type="pres">
      <dgm:prSet presAssocID="{DD17E08A-F829-4483-97D1-F90488466519}" presName="space" presStyleCnt="0"/>
      <dgm:spPr/>
    </dgm:pt>
    <dgm:pt modelId="{047A69BC-12B7-4278-BBB6-67EC9BA0E1E3}" type="pres">
      <dgm:prSet presAssocID="{BCE13684-06D9-439F-8D7E-BCD5FCCC62EB}" presName="compositeB" presStyleCnt="0"/>
      <dgm:spPr/>
    </dgm:pt>
    <dgm:pt modelId="{801B7E21-BD1E-4ECE-AFE9-437651BD31C5}" type="pres">
      <dgm:prSet presAssocID="{BCE13684-06D9-439F-8D7E-BCD5FCCC62EB}" presName="textB" presStyleLbl="revTx" presStyleIdx="3" presStyleCnt="4">
        <dgm:presLayoutVars>
          <dgm:bulletEnabled val="1"/>
        </dgm:presLayoutVars>
      </dgm:prSet>
      <dgm:spPr/>
    </dgm:pt>
    <dgm:pt modelId="{22548F7D-AB42-44CA-950A-6C2D41B38F44}" type="pres">
      <dgm:prSet presAssocID="{BCE13684-06D9-439F-8D7E-BCD5FCCC62EB}" presName="circleB" presStyleLbl="node1" presStyleIdx="3" presStyleCnt="4"/>
      <dgm:spPr/>
    </dgm:pt>
    <dgm:pt modelId="{206B96CD-BE56-45BC-A60C-8D54EC986358}" type="pres">
      <dgm:prSet presAssocID="{BCE13684-06D9-439F-8D7E-BCD5FCCC62EB}" presName="spaceB" presStyleCnt="0"/>
      <dgm:spPr/>
    </dgm:pt>
  </dgm:ptLst>
  <dgm:cxnLst>
    <dgm:cxn modelId="{57BBD106-A162-4619-943A-3980A9DB159E}" type="presOf" srcId="{32342DEF-FE2F-4539-A041-B84210625172}" destId="{9CD40FD3-F553-4B7E-8660-5E4CE7F83477}" srcOrd="0" destOrd="0" presId="urn:microsoft.com/office/officeart/2005/8/layout/hProcess11"/>
    <dgm:cxn modelId="{610D7C17-31AF-4A9F-8391-E1A6D938D571}" type="presOf" srcId="{8732904A-3F21-4F8B-95F4-45160DCA0EF1}" destId="{044479FB-1AB3-406B-A0AD-E5A26F022CF3}" srcOrd="0" destOrd="0" presId="urn:microsoft.com/office/officeart/2005/8/layout/hProcess11"/>
    <dgm:cxn modelId="{B2846068-88FB-4992-B82B-D72FB91EF4FC}" srcId="{8732904A-3F21-4F8B-95F4-45160DCA0EF1}" destId="{32342DEF-FE2F-4539-A041-B84210625172}" srcOrd="0" destOrd="0" parTransId="{7B891E5E-E0D7-42F3-BBEB-53EF2B86BECC}" sibTransId="{C7AD36BE-9615-4FBA-A068-9286586D04DC}"/>
    <dgm:cxn modelId="{04C93CAF-77BA-4B60-9734-EC67D65611BA}" type="presOf" srcId="{BCE13684-06D9-439F-8D7E-BCD5FCCC62EB}" destId="{801B7E21-BD1E-4ECE-AFE9-437651BD31C5}" srcOrd="0" destOrd="0" presId="urn:microsoft.com/office/officeart/2005/8/layout/hProcess11"/>
    <dgm:cxn modelId="{A23857B9-AF28-46C3-8D64-AFB11615C59F}" srcId="{8732904A-3F21-4F8B-95F4-45160DCA0EF1}" destId="{3E676774-AA5F-444E-82EF-C6E6A7F9EB1D}" srcOrd="1" destOrd="0" parTransId="{35C7FD04-5E45-437E-9A0A-AB799225073C}" sibTransId="{D39A7483-630F-4996-BACC-D9783917EB8C}"/>
    <dgm:cxn modelId="{F58C35BE-ED74-4032-8CBE-F3161CD1E17F}" srcId="{8732904A-3F21-4F8B-95F4-45160DCA0EF1}" destId="{93EB65B7-EFE5-4B69-A5A7-1B2167915DA0}" srcOrd="2" destOrd="0" parTransId="{44797356-D801-452C-BD42-349FD69290BE}" sibTransId="{DD17E08A-F829-4483-97D1-F90488466519}"/>
    <dgm:cxn modelId="{490AA6DC-82E1-46B2-8A27-6E8B9745AE1A}" type="presOf" srcId="{93EB65B7-EFE5-4B69-A5A7-1B2167915DA0}" destId="{2DADAEB4-347A-429F-B3FB-A7CD1D9D1A01}" srcOrd="0" destOrd="0" presId="urn:microsoft.com/office/officeart/2005/8/layout/hProcess11"/>
    <dgm:cxn modelId="{707724EE-9E03-4BFE-BA41-A35E7DAD7E47}" srcId="{8732904A-3F21-4F8B-95F4-45160DCA0EF1}" destId="{BCE13684-06D9-439F-8D7E-BCD5FCCC62EB}" srcOrd="3" destOrd="0" parTransId="{71D64BC3-5962-46B4-B694-7635B7AA5F21}" sibTransId="{14421416-D657-4D46-8C83-791FFA56AA28}"/>
    <dgm:cxn modelId="{B43DDCF0-4A2B-40EC-BB8E-9304C9F9952B}" type="presOf" srcId="{3E676774-AA5F-444E-82EF-C6E6A7F9EB1D}" destId="{8AE1E384-EDE2-46AF-B48A-D164AEFCC3C3}" srcOrd="0" destOrd="0" presId="urn:microsoft.com/office/officeart/2005/8/layout/hProcess11"/>
    <dgm:cxn modelId="{FAF68A6F-94B4-476E-B394-42D3E4407201}" type="presParOf" srcId="{044479FB-1AB3-406B-A0AD-E5A26F022CF3}" destId="{E6D68D5A-DA79-459B-B3E7-33D2781F4794}" srcOrd="0" destOrd="0" presId="urn:microsoft.com/office/officeart/2005/8/layout/hProcess11"/>
    <dgm:cxn modelId="{C776DE4D-38AE-4E18-BCA0-8D87097B70F0}" type="presParOf" srcId="{044479FB-1AB3-406B-A0AD-E5A26F022CF3}" destId="{8BF61BF0-9ECA-4D1D-906A-2E9FBDC20486}" srcOrd="1" destOrd="0" presId="urn:microsoft.com/office/officeart/2005/8/layout/hProcess11"/>
    <dgm:cxn modelId="{0CAD9197-4C0C-4DEF-8F65-BDE6FDB48E7C}" type="presParOf" srcId="{8BF61BF0-9ECA-4D1D-906A-2E9FBDC20486}" destId="{C423F7DF-1572-4B55-9C64-762C2690A366}" srcOrd="0" destOrd="0" presId="urn:microsoft.com/office/officeart/2005/8/layout/hProcess11"/>
    <dgm:cxn modelId="{0BDC4A66-C0CE-4BA1-B222-A77F150D80B5}" type="presParOf" srcId="{C423F7DF-1572-4B55-9C64-762C2690A366}" destId="{9CD40FD3-F553-4B7E-8660-5E4CE7F83477}" srcOrd="0" destOrd="0" presId="urn:microsoft.com/office/officeart/2005/8/layout/hProcess11"/>
    <dgm:cxn modelId="{7EEAB5BA-1893-421F-AE36-329D2EA42C47}" type="presParOf" srcId="{C423F7DF-1572-4B55-9C64-762C2690A366}" destId="{ED61010F-57FE-47F1-BB66-1307B8374290}" srcOrd="1" destOrd="0" presId="urn:microsoft.com/office/officeart/2005/8/layout/hProcess11"/>
    <dgm:cxn modelId="{6E52D6D7-3BDE-40ED-8688-2963C0A9AEBF}" type="presParOf" srcId="{C423F7DF-1572-4B55-9C64-762C2690A366}" destId="{63579DFB-2339-435F-803B-69B189D94366}" srcOrd="2" destOrd="0" presId="urn:microsoft.com/office/officeart/2005/8/layout/hProcess11"/>
    <dgm:cxn modelId="{3B15A2A6-6781-4BEE-AAE1-1DBC73C90D33}" type="presParOf" srcId="{8BF61BF0-9ECA-4D1D-906A-2E9FBDC20486}" destId="{9DE33F86-C4F1-4A2A-8544-4B58CEEE2130}" srcOrd="1" destOrd="0" presId="urn:microsoft.com/office/officeart/2005/8/layout/hProcess11"/>
    <dgm:cxn modelId="{52D4BEEC-81A8-4B82-8ED6-A9E0C6E37628}" type="presParOf" srcId="{8BF61BF0-9ECA-4D1D-906A-2E9FBDC20486}" destId="{A586CE32-51B8-41FE-BD8C-71B3666FF7B6}" srcOrd="2" destOrd="0" presId="urn:microsoft.com/office/officeart/2005/8/layout/hProcess11"/>
    <dgm:cxn modelId="{F2C03D2E-0796-4880-83ED-9283E722A803}" type="presParOf" srcId="{A586CE32-51B8-41FE-BD8C-71B3666FF7B6}" destId="{8AE1E384-EDE2-46AF-B48A-D164AEFCC3C3}" srcOrd="0" destOrd="0" presId="urn:microsoft.com/office/officeart/2005/8/layout/hProcess11"/>
    <dgm:cxn modelId="{4C279632-6A8B-418D-9279-702AEB44B968}" type="presParOf" srcId="{A586CE32-51B8-41FE-BD8C-71B3666FF7B6}" destId="{9ACD016B-6A75-4DF5-AB2D-D2DAE8CA1B3B}" srcOrd="1" destOrd="0" presId="urn:microsoft.com/office/officeart/2005/8/layout/hProcess11"/>
    <dgm:cxn modelId="{4F13F2D4-0DD0-4C2E-B1F0-840DB0B2E96F}" type="presParOf" srcId="{A586CE32-51B8-41FE-BD8C-71B3666FF7B6}" destId="{9B036582-8E97-4D24-B17A-1CBFEDEFED48}" srcOrd="2" destOrd="0" presId="urn:microsoft.com/office/officeart/2005/8/layout/hProcess11"/>
    <dgm:cxn modelId="{CBEA8FCE-BAB1-44DE-A550-62540FEEC302}" type="presParOf" srcId="{8BF61BF0-9ECA-4D1D-906A-2E9FBDC20486}" destId="{A4799669-86D5-41EE-A134-C050D1924706}" srcOrd="3" destOrd="0" presId="urn:microsoft.com/office/officeart/2005/8/layout/hProcess11"/>
    <dgm:cxn modelId="{9A16BBB6-C321-4EA5-8D1B-9E4221B4FB0E}" type="presParOf" srcId="{8BF61BF0-9ECA-4D1D-906A-2E9FBDC20486}" destId="{9CE334E6-46EC-45F0-B574-97DAE4089024}" srcOrd="4" destOrd="0" presId="urn:microsoft.com/office/officeart/2005/8/layout/hProcess11"/>
    <dgm:cxn modelId="{00FD9F9A-5CC0-4C1E-B64D-A50ECCC9BA08}" type="presParOf" srcId="{9CE334E6-46EC-45F0-B574-97DAE4089024}" destId="{2DADAEB4-347A-429F-B3FB-A7CD1D9D1A01}" srcOrd="0" destOrd="0" presId="urn:microsoft.com/office/officeart/2005/8/layout/hProcess11"/>
    <dgm:cxn modelId="{D0DFCAF7-37FB-4C9B-9A44-D6BE4CFB859F}" type="presParOf" srcId="{9CE334E6-46EC-45F0-B574-97DAE4089024}" destId="{547B31D4-9CCE-4E94-A83D-F37AC819485D}" srcOrd="1" destOrd="0" presId="urn:microsoft.com/office/officeart/2005/8/layout/hProcess11"/>
    <dgm:cxn modelId="{DFF5A63E-8289-42A8-A1E8-0E99AD786156}" type="presParOf" srcId="{9CE334E6-46EC-45F0-B574-97DAE4089024}" destId="{6FF486C7-3C01-409C-A49F-254993A14E1A}" srcOrd="2" destOrd="0" presId="urn:microsoft.com/office/officeart/2005/8/layout/hProcess11"/>
    <dgm:cxn modelId="{929147DC-96B9-4E37-810B-55F748042FEB}" type="presParOf" srcId="{8BF61BF0-9ECA-4D1D-906A-2E9FBDC20486}" destId="{EE5ACD23-52F8-4195-B2FA-63123393F4C3}" srcOrd="5" destOrd="0" presId="urn:microsoft.com/office/officeart/2005/8/layout/hProcess11"/>
    <dgm:cxn modelId="{C7B7B332-5695-478D-8F4C-50938EA39438}" type="presParOf" srcId="{8BF61BF0-9ECA-4D1D-906A-2E9FBDC20486}" destId="{047A69BC-12B7-4278-BBB6-67EC9BA0E1E3}" srcOrd="6" destOrd="0" presId="urn:microsoft.com/office/officeart/2005/8/layout/hProcess11"/>
    <dgm:cxn modelId="{E00BE507-454B-4BDE-9B8B-268BAE8C53CE}" type="presParOf" srcId="{047A69BC-12B7-4278-BBB6-67EC9BA0E1E3}" destId="{801B7E21-BD1E-4ECE-AFE9-437651BD31C5}" srcOrd="0" destOrd="0" presId="urn:microsoft.com/office/officeart/2005/8/layout/hProcess11"/>
    <dgm:cxn modelId="{0D652965-B96C-4AFD-8C6A-0D9290F1F612}" type="presParOf" srcId="{047A69BC-12B7-4278-BBB6-67EC9BA0E1E3}" destId="{22548F7D-AB42-44CA-950A-6C2D41B38F44}" srcOrd="1" destOrd="0" presId="urn:microsoft.com/office/officeart/2005/8/layout/hProcess11"/>
    <dgm:cxn modelId="{AA3C7752-A9F8-445C-84D1-DB3D5A94AB29}" type="presParOf" srcId="{047A69BC-12B7-4278-BBB6-67EC9BA0E1E3}" destId="{206B96CD-BE56-45BC-A60C-8D54EC98635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47E3D-0E36-4560-AB94-32C20868CC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823509-D606-457A-9389-EFDDDFFB32B4}">
      <dgm:prSet/>
      <dgm:spPr/>
      <dgm:t>
        <a:bodyPr/>
        <a:lstStyle/>
        <a:p>
          <a:r>
            <a:rPr lang="en-US">
              <a:latin typeface="Gill Sans MT" panose="020B0502020104020203"/>
            </a:rPr>
            <a:t>Notifications</a:t>
          </a:r>
          <a:r>
            <a:rPr lang="en-US"/>
            <a:t> to Other Units</a:t>
          </a:r>
        </a:p>
      </dgm:t>
    </dgm:pt>
    <dgm:pt modelId="{91C61F4E-45F8-432F-BD9A-AEA6D37EFA76}" type="parTrans" cxnId="{4FEDF7C4-5992-4E34-9230-6CE595097E99}">
      <dgm:prSet/>
      <dgm:spPr/>
      <dgm:t>
        <a:bodyPr/>
        <a:lstStyle/>
        <a:p>
          <a:endParaRPr lang="en-US"/>
        </a:p>
      </dgm:t>
    </dgm:pt>
    <dgm:pt modelId="{A1D29342-21AD-4198-88EA-7AE2508C0295}" type="sibTrans" cxnId="{4FEDF7C4-5992-4E34-9230-6CE595097E99}">
      <dgm:prSet/>
      <dgm:spPr/>
      <dgm:t>
        <a:bodyPr/>
        <a:lstStyle/>
        <a:p>
          <a:endParaRPr lang="en-US"/>
        </a:p>
      </dgm:t>
    </dgm:pt>
    <dgm:pt modelId="{2E1508FB-EC97-48D4-8407-C3D0D6DCF4F3}">
      <dgm:prSet/>
      <dgm:spPr/>
      <dgm:t>
        <a:bodyPr/>
        <a:lstStyle/>
        <a:p>
          <a:r>
            <a:rPr lang="en-US"/>
            <a:t>Referrals</a:t>
          </a:r>
        </a:p>
      </dgm:t>
    </dgm:pt>
    <dgm:pt modelId="{808B836C-3478-4B9A-8C53-46C9FCFE7367}" type="parTrans" cxnId="{66924307-EA24-4A41-945D-A8C5EE925361}">
      <dgm:prSet/>
      <dgm:spPr/>
      <dgm:t>
        <a:bodyPr/>
        <a:lstStyle/>
        <a:p>
          <a:endParaRPr lang="en-US"/>
        </a:p>
      </dgm:t>
    </dgm:pt>
    <dgm:pt modelId="{6F53A8B8-B429-4632-8A53-050B9CC29029}" type="sibTrans" cxnId="{66924307-EA24-4A41-945D-A8C5EE925361}">
      <dgm:prSet/>
      <dgm:spPr/>
      <dgm:t>
        <a:bodyPr/>
        <a:lstStyle/>
        <a:p>
          <a:endParaRPr lang="en-US"/>
        </a:p>
      </dgm:t>
    </dgm:pt>
    <dgm:pt modelId="{6CFC83D7-B3B0-474F-94AC-1F16F78CE20A}">
      <dgm:prSet phldr="0"/>
      <dgm:spPr/>
      <dgm:t>
        <a:bodyPr/>
        <a:lstStyle/>
        <a:p>
          <a:pPr rtl="0"/>
          <a:r>
            <a:rPr lang="en-US">
              <a:latin typeface="Gill Sans MT" panose="020B0502020104020203"/>
            </a:rPr>
            <a:t>Outreach</a:t>
          </a:r>
        </a:p>
      </dgm:t>
    </dgm:pt>
    <dgm:pt modelId="{B78010A1-DCE5-4DB5-82FC-A2CAE1B245A2}" type="parTrans" cxnId="{9ED1FC23-47BF-4D04-A1F2-1C926513C1E5}">
      <dgm:prSet/>
      <dgm:spPr/>
      <dgm:t>
        <a:bodyPr/>
        <a:lstStyle/>
        <a:p>
          <a:endParaRPr lang="en-US"/>
        </a:p>
      </dgm:t>
    </dgm:pt>
    <dgm:pt modelId="{63F3C631-DAE4-466C-9564-2B504703EF43}" type="sibTrans" cxnId="{9ED1FC23-47BF-4D04-A1F2-1C926513C1E5}">
      <dgm:prSet/>
      <dgm:spPr/>
      <dgm:t>
        <a:bodyPr/>
        <a:lstStyle/>
        <a:p>
          <a:endParaRPr lang="en-US"/>
        </a:p>
      </dgm:t>
    </dgm:pt>
    <dgm:pt modelId="{F2561720-A8EE-44D0-9601-EC942DD92C4E}">
      <dgm:prSet phldr="0"/>
      <dgm:spPr/>
      <dgm:t>
        <a:bodyPr/>
        <a:lstStyle/>
        <a:p>
          <a:r>
            <a:rPr lang="en-US"/>
            <a:t>Closure Considerations</a:t>
          </a:r>
        </a:p>
      </dgm:t>
    </dgm:pt>
    <dgm:pt modelId="{C0E3A4FC-1111-4FB6-843B-0AB69E05F5FD}" type="parTrans" cxnId="{77F917DF-DD95-47C5-A0D9-4A47DF2C2A34}">
      <dgm:prSet/>
      <dgm:spPr/>
      <dgm:t>
        <a:bodyPr/>
        <a:lstStyle/>
        <a:p>
          <a:endParaRPr lang="en-US"/>
        </a:p>
      </dgm:t>
    </dgm:pt>
    <dgm:pt modelId="{D400964D-D2FA-4924-8678-C9239C2817DC}" type="sibTrans" cxnId="{77F917DF-DD95-47C5-A0D9-4A47DF2C2A34}">
      <dgm:prSet/>
      <dgm:spPr/>
      <dgm:t>
        <a:bodyPr/>
        <a:lstStyle/>
        <a:p>
          <a:endParaRPr lang="en-US"/>
        </a:p>
      </dgm:t>
    </dgm:pt>
    <dgm:pt modelId="{FBEC456B-0364-4E65-94AC-4B3352C0E81F}" type="pres">
      <dgm:prSet presAssocID="{D3347E3D-0E36-4560-AB94-32C20868CC37}" presName="Name0" presStyleCnt="0">
        <dgm:presLayoutVars>
          <dgm:dir/>
          <dgm:animLvl val="lvl"/>
          <dgm:resizeHandles val="exact"/>
        </dgm:presLayoutVars>
      </dgm:prSet>
      <dgm:spPr/>
    </dgm:pt>
    <dgm:pt modelId="{A44F7E16-2E84-4D7F-BD12-42B4A3FF063E}" type="pres">
      <dgm:prSet presAssocID="{6CFC83D7-B3B0-474F-94AC-1F16F78CE20A}" presName="linNode" presStyleCnt="0"/>
      <dgm:spPr/>
    </dgm:pt>
    <dgm:pt modelId="{1AE36C80-06D2-463F-BFFF-54BF665F4BC0}" type="pres">
      <dgm:prSet presAssocID="{6CFC83D7-B3B0-474F-94AC-1F16F78CE20A}" presName="parentText" presStyleLbl="node1" presStyleIdx="0" presStyleCnt="4">
        <dgm:presLayoutVars>
          <dgm:chMax val="1"/>
          <dgm:bulletEnabled val="1"/>
        </dgm:presLayoutVars>
      </dgm:prSet>
      <dgm:spPr/>
    </dgm:pt>
    <dgm:pt modelId="{1EDC2813-8ACE-42BE-B4B0-053C787F6970}" type="pres">
      <dgm:prSet presAssocID="{63F3C631-DAE4-466C-9564-2B504703EF43}" presName="sp" presStyleCnt="0"/>
      <dgm:spPr/>
    </dgm:pt>
    <dgm:pt modelId="{0582F25A-BE8F-4E2C-9580-8619C61AFA4D}" type="pres">
      <dgm:prSet presAssocID="{F2561720-A8EE-44D0-9601-EC942DD92C4E}" presName="linNode" presStyleCnt="0"/>
      <dgm:spPr/>
    </dgm:pt>
    <dgm:pt modelId="{E07097EE-F9FE-4641-A40E-66BF0547EB21}" type="pres">
      <dgm:prSet presAssocID="{F2561720-A8EE-44D0-9601-EC942DD92C4E}" presName="parentText" presStyleLbl="node1" presStyleIdx="1" presStyleCnt="4">
        <dgm:presLayoutVars>
          <dgm:chMax val="1"/>
          <dgm:bulletEnabled val="1"/>
        </dgm:presLayoutVars>
      </dgm:prSet>
      <dgm:spPr/>
    </dgm:pt>
    <dgm:pt modelId="{4FC2C7C7-4778-4E96-9193-A7DF560C19F8}" type="pres">
      <dgm:prSet presAssocID="{D400964D-D2FA-4924-8678-C9239C2817DC}" presName="sp" presStyleCnt="0"/>
      <dgm:spPr/>
    </dgm:pt>
    <dgm:pt modelId="{3969FD0B-59A1-49C2-A977-870F371951D8}" type="pres">
      <dgm:prSet presAssocID="{33823509-D606-457A-9389-EFDDDFFB32B4}" presName="linNode" presStyleCnt="0"/>
      <dgm:spPr/>
    </dgm:pt>
    <dgm:pt modelId="{91DC2F8B-F08A-4CE6-9811-D39D3225C1E9}" type="pres">
      <dgm:prSet presAssocID="{33823509-D606-457A-9389-EFDDDFFB32B4}" presName="parentText" presStyleLbl="node1" presStyleIdx="2" presStyleCnt="4">
        <dgm:presLayoutVars>
          <dgm:chMax val="1"/>
          <dgm:bulletEnabled val="1"/>
        </dgm:presLayoutVars>
      </dgm:prSet>
      <dgm:spPr/>
    </dgm:pt>
    <dgm:pt modelId="{837A0D0B-BF70-4299-B6D4-62ABCD4C5E80}" type="pres">
      <dgm:prSet presAssocID="{A1D29342-21AD-4198-88EA-7AE2508C0295}" presName="sp" presStyleCnt="0"/>
      <dgm:spPr/>
    </dgm:pt>
    <dgm:pt modelId="{465069B2-139A-4358-846A-5FC8988E4AEF}" type="pres">
      <dgm:prSet presAssocID="{2E1508FB-EC97-48D4-8407-C3D0D6DCF4F3}" presName="linNode" presStyleCnt="0"/>
      <dgm:spPr/>
    </dgm:pt>
    <dgm:pt modelId="{B0334C0F-1477-46C2-9CB5-5F4BE54B3FA3}" type="pres">
      <dgm:prSet presAssocID="{2E1508FB-EC97-48D4-8407-C3D0D6DCF4F3}" presName="parentText" presStyleLbl="node1" presStyleIdx="3" presStyleCnt="4">
        <dgm:presLayoutVars>
          <dgm:chMax val="1"/>
          <dgm:bulletEnabled val="1"/>
        </dgm:presLayoutVars>
      </dgm:prSet>
      <dgm:spPr/>
    </dgm:pt>
  </dgm:ptLst>
  <dgm:cxnLst>
    <dgm:cxn modelId="{70BA6C03-07BB-410A-B71A-8608414C473D}" type="presOf" srcId="{D3347E3D-0E36-4560-AB94-32C20868CC37}" destId="{FBEC456B-0364-4E65-94AC-4B3352C0E81F}" srcOrd="0" destOrd="0" presId="urn:microsoft.com/office/officeart/2005/8/layout/vList5"/>
    <dgm:cxn modelId="{66924307-EA24-4A41-945D-A8C5EE925361}" srcId="{D3347E3D-0E36-4560-AB94-32C20868CC37}" destId="{2E1508FB-EC97-48D4-8407-C3D0D6DCF4F3}" srcOrd="3" destOrd="0" parTransId="{808B836C-3478-4B9A-8C53-46C9FCFE7367}" sibTransId="{6F53A8B8-B429-4632-8A53-050B9CC29029}"/>
    <dgm:cxn modelId="{DE275F0A-2BA7-4BB8-824B-B5B50D1BCBB0}" type="presOf" srcId="{F2561720-A8EE-44D0-9601-EC942DD92C4E}" destId="{E07097EE-F9FE-4641-A40E-66BF0547EB21}" srcOrd="0" destOrd="0" presId="urn:microsoft.com/office/officeart/2005/8/layout/vList5"/>
    <dgm:cxn modelId="{9ED1FC23-47BF-4D04-A1F2-1C926513C1E5}" srcId="{D3347E3D-0E36-4560-AB94-32C20868CC37}" destId="{6CFC83D7-B3B0-474F-94AC-1F16F78CE20A}" srcOrd="0" destOrd="0" parTransId="{B78010A1-DCE5-4DB5-82FC-A2CAE1B245A2}" sibTransId="{63F3C631-DAE4-466C-9564-2B504703EF43}"/>
    <dgm:cxn modelId="{24631239-61AE-4AF3-867E-857C674ACA73}" type="presOf" srcId="{6CFC83D7-B3B0-474F-94AC-1F16F78CE20A}" destId="{1AE36C80-06D2-463F-BFFF-54BF665F4BC0}" srcOrd="0" destOrd="0" presId="urn:microsoft.com/office/officeart/2005/8/layout/vList5"/>
    <dgm:cxn modelId="{4FEDF7C4-5992-4E34-9230-6CE595097E99}" srcId="{D3347E3D-0E36-4560-AB94-32C20868CC37}" destId="{33823509-D606-457A-9389-EFDDDFFB32B4}" srcOrd="2" destOrd="0" parTransId="{91C61F4E-45F8-432F-BD9A-AEA6D37EFA76}" sibTransId="{A1D29342-21AD-4198-88EA-7AE2508C0295}"/>
    <dgm:cxn modelId="{77F917DF-DD95-47C5-A0D9-4A47DF2C2A34}" srcId="{D3347E3D-0E36-4560-AB94-32C20868CC37}" destId="{F2561720-A8EE-44D0-9601-EC942DD92C4E}" srcOrd="1" destOrd="0" parTransId="{C0E3A4FC-1111-4FB6-843B-0AB69E05F5FD}" sibTransId="{D400964D-D2FA-4924-8678-C9239C2817DC}"/>
    <dgm:cxn modelId="{0C6404E7-3739-4745-A74C-245E0D7E000D}" type="presOf" srcId="{33823509-D606-457A-9389-EFDDDFFB32B4}" destId="{91DC2F8B-F08A-4CE6-9811-D39D3225C1E9}" srcOrd="0" destOrd="0" presId="urn:microsoft.com/office/officeart/2005/8/layout/vList5"/>
    <dgm:cxn modelId="{978691FF-2F5E-432D-B2BA-CEB19F45DADA}" type="presOf" srcId="{2E1508FB-EC97-48D4-8407-C3D0D6DCF4F3}" destId="{B0334C0F-1477-46C2-9CB5-5F4BE54B3FA3}" srcOrd="0" destOrd="0" presId="urn:microsoft.com/office/officeart/2005/8/layout/vList5"/>
    <dgm:cxn modelId="{37E326B4-ED85-4446-B8B1-0A77291C1483}" type="presParOf" srcId="{FBEC456B-0364-4E65-94AC-4B3352C0E81F}" destId="{A44F7E16-2E84-4D7F-BD12-42B4A3FF063E}" srcOrd="0" destOrd="0" presId="urn:microsoft.com/office/officeart/2005/8/layout/vList5"/>
    <dgm:cxn modelId="{E10A9282-C9AB-443C-BBC7-F16F9BFC38A4}" type="presParOf" srcId="{A44F7E16-2E84-4D7F-BD12-42B4A3FF063E}" destId="{1AE36C80-06D2-463F-BFFF-54BF665F4BC0}" srcOrd="0" destOrd="0" presId="urn:microsoft.com/office/officeart/2005/8/layout/vList5"/>
    <dgm:cxn modelId="{45E752D5-B584-4A35-A288-B8BD9F53A4EB}" type="presParOf" srcId="{FBEC456B-0364-4E65-94AC-4B3352C0E81F}" destId="{1EDC2813-8ACE-42BE-B4B0-053C787F6970}" srcOrd="1" destOrd="0" presId="urn:microsoft.com/office/officeart/2005/8/layout/vList5"/>
    <dgm:cxn modelId="{ABC7F811-CC3B-4C16-925C-0D4519738060}" type="presParOf" srcId="{FBEC456B-0364-4E65-94AC-4B3352C0E81F}" destId="{0582F25A-BE8F-4E2C-9580-8619C61AFA4D}" srcOrd="2" destOrd="0" presId="urn:microsoft.com/office/officeart/2005/8/layout/vList5"/>
    <dgm:cxn modelId="{22ED7ADD-2B5C-4D84-AB8F-8C1CF193D4F7}" type="presParOf" srcId="{0582F25A-BE8F-4E2C-9580-8619C61AFA4D}" destId="{E07097EE-F9FE-4641-A40E-66BF0547EB21}" srcOrd="0" destOrd="0" presId="urn:microsoft.com/office/officeart/2005/8/layout/vList5"/>
    <dgm:cxn modelId="{56CFD112-28AF-4A52-8F09-4DD35C771E6D}" type="presParOf" srcId="{FBEC456B-0364-4E65-94AC-4B3352C0E81F}" destId="{4FC2C7C7-4778-4E96-9193-A7DF560C19F8}" srcOrd="3" destOrd="0" presId="urn:microsoft.com/office/officeart/2005/8/layout/vList5"/>
    <dgm:cxn modelId="{1C8A0F11-B034-49D0-970D-1B9EABC8CD63}" type="presParOf" srcId="{FBEC456B-0364-4E65-94AC-4B3352C0E81F}" destId="{3969FD0B-59A1-49C2-A977-870F371951D8}" srcOrd="4" destOrd="0" presId="urn:microsoft.com/office/officeart/2005/8/layout/vList5"/>
    <dgm:cxn modelId="{39B49222-609D-44F0-8ED9-66DF9B1AE777}" type="presParOf" srcId="{3969FD0B-59A1-49C2-A977-870F371951D8}" destId="{91DC2F8B-F08A-4CE6-9811-D39D3225C1E9}" srcOrd="0" destOrd="0" presId="urn:microsoft.com/office/officeart/2005/8/layout/vList5"/>
    <dgm:cxn modelId="{D5E26977-FC52-43DD-BE87-E493E0E4D147}" type="presParOf" srcId="{FBEC456B-0364-4E65-94AC-4B3352C0E81F}" destId="{837A0D0B-BF70-4299-B6D4-62ABCD4C5E80}" srcOrd="5" destOrd="0" presId="urn:microsoft.com/office/officeart/2005/8/layout/vList5"/>
    <dgm:cxn modelId="{D65DD7EF-8FE1-4259-AE49-962AEAD273B7}" type="presParOf" srcId="{FBEC456B-0364-4E65-94AC-4B3352C0E81F}" destId="{465069B2-139A-4358-846A-5FC8988E4AEF}" srcOrd="6" destOrd="0" presId="urn:microsoft.com/office/officeart/2005/8/layout/vList5"/>
    <dgm:cxn modelId="{C51081F6-BAD2-48BC-B7D4-CE417CDEE827}" type="presParOf" srcId="{465069B2-139A-4358-846A-5FC8988E4AEF}" destId="{B0334C0F-1477-46C2-9CB5-5F4BE54B3FA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C6C6C-6BB8-43CE-900F-42DF65AC8B05}" type="doc">
      <dgm:prSet loTypeId="urn:microsoft.com/office/officeart/2005/8/layout/hProcess9" loCatId="process" qsTypeId="urn:microsoft.com/office/officeart/2005/8/quickstyle/simple1" qsCatId="simple" csTypeId="urn:microsoft.com/office/officeart/2005/8/colors/accent1_2" csCatId="accent1" phldr="1"/>
      <dgm:spPr/>
    </dgm:pt>
    <dgm:pt modelId="{E3A92A95-B31A-4392-ABBD-C47ADB102340}">
      <dgm:prSet phldrT="[Text]" phldr="0"/>
      <dgm:spPr/>
      <dgm:t>
        <a:bodyPr/>
        <a:lstStyle/>
        <a:p>
          <a:pPr rtl="0"/>
          <a:r>
            <a:rPr lang="en-US">
              <a:latin typeface="Gill Sans MT" panose="020B0502020104020203"/>
            </a:rPr>
            <a:t>Consult with FASA, ELR, OHS to review</a:t>
          </a:r>
        </a:p>
      </dgm:t>
    </dgm:pt>
    <dgm:pt modelId="{78BFA319-45BB-4C47-8488-16BB34F42046}" type="parTrans" cxnId="{857FF443-E19F-440A-89CB-A0A00847ECC4}">
      <dgm:prSet/>
      <dgm:spPr/>
      <dgm:t>
        <a:bodyPr/>
        <a:lstStyle/>
        <a:p>
          <a:endParaRPr lang="en-US"/>
        </a:p>
      </dgm:t>
    </dgm:pt>
    <dgm:pt modelId="{6E3B0222-F016-4B39-9322-E36EAC10B805}" type="sibTrans" cxnId="{857FF443-E19F-440A-89CB-A0A00847ECC4}">
      <dgm:prSet/>
      <dgm:spPr/>
      <dgm:t>
        <a:bodyPr/>
        <a:lstStyle/>
        <a:p>
          <a:endParaRPr lang="en-US"/>
        </a:p>
      </dgm:t>
    </dgm:pt>
    <dgm:pt modelId="{F4480BD7-4176-470C-AC71-21DCB28D51C3}">
      <dgm:prSet phldrT="[Text]" phldr="0"/>
      <dgm:spPr/>
      <dgm:t>
        <a:bodyPr/>
        <a:lstStyle/>
        <a:p>
          <a:pPr rtl="0"/>
          <a:r>
            <a:rPr lang="en-US">
              <a:latin typeface="Gill Sans MT" panose="020B0502020104020203"/>
            </a:rPr>
            <a:t>Consider whether interim action may be needed</a:t>
          </a:r>
          <a:endParaRPr lang="en-US"/>
        </a:p>
      </dgm:t>
    </dgm:pt>
    <dgm:pt modelId="{8EF4010D-D896-4824-A08C-0990A6807A1C}" type="parTrans" cxnId="{651CAB16-641F-43FF-9BA1-D023E1A9B36F}">
      <dgm:prSet/>
      <dgm:spPr/>
      <dgm:t>
        <a:bodyPr/>
        <a:lstStyle/>
        <a:p>
          <a:endParaRPr lang="en-US"/>
        </a:p>
      </dgm:t>
    </dgm:pt>
    <dgm:pt modelId="{B83E6858-274C-4AB8-8767-2988B47F5AF4}" type="sibTrans" cxnId="{651CAB16-641F-43FF-9BA1-D023E1A9B36F}">
      <dgm:prSet/>
      <dgm:spPr/>
      <dgm:t>
        <a:bodyPr/>
        <a:lstStyle/>
        <a:p>
          <a:endParaRPr lang="en-US"/>
        </a:p>
      </dgm:t>
    </dgm:pt>
    <dgm:pt modelId="{6F799BD6-CF72-43AB-9FDF-9EA08290DD22}">
      <dgm:prSet phldr="0"/>
      <dgm:spPr/>
      <dgm:t>
        <a:bodyPr/>
        <a:lstStyle/>
        <a:p>
          <a:r>
            <a:rPr lang="en-US">
              <a:latin typeface="Gill Sans MT" panose="020B0502020104020203"/>
            </a:rPr>
            <a:t>Do not investigate</a:t>
          </a:r>
          <a:endParaRPr lang="en-US"/>
        </a:p>
      </dgm:t>
    </dgm:pt>
    <dgm:pt modelId="{37CEFAB1-95B9-42F4-BFB4-16E376045963}" type="parTrans" cxnId="{2AC55FF9-09A6-4938-A122-5CEA09059067}">
      <dgm:prSet/>
      <dgm:spPr/>
      <dgm:t>
        <a:bodyPr/>
        <a:lstStyle/>
        <a:p>
          <a:endParaRPr lang="en-US"/>
        </a:p>
      </dgm:t>
    </dgm:pt>
    <dgm:pt modelId="{202BE34D-EB43-4569-ADC0-4CD3BE29E659}" type="sibTrans" cxnId="{2AC55FF9-09A6-4938-A122-5CEA09059067}">
      <dgm:prSet/>
      <dgm:spPr/>
      <dgm:t>
        <a:bodyPr/>
        <a:lstStyle/>
        <a:p>
          <a:endParaRPr lang="en-US"/>
        </a:p>
      </dgm:t>
    </dgm:pt>
    <dgm:pt modelId="{737BBF8D-27C5-4A73-B440-7C8A79674D9D}">
      <dgm:prSet phldr="0"/>
      <dgm:spPr/>
      <dgm:t>
        <a:bodyPr/>
        <a:lstStyle/>
        <a:p>
          <a:pPr rtl="0"/>
          <a:r>
            <a:rPr lang="en-US">
              <a:latin typeface="Gill Sans MT" panose="020B0502020104020203"/>
            </a:rPr>
            <a:t>Do not retaliate</a:t>
          </a:r>
        </a:p>
      </dgm:t>
    </dgm:pt>
    <dgm:pt modelId="{33F21A87-600A-4F9F-AB70-94369E1F28C4}" type="parTrans" cxnId="{C426E02E-5A81-4A38-9C2C-CF17389F851A}">
      <dgm:prSet/>
      <dgm:spPr/>
      <dgm:t>
        <a:bodyPr/>
        <a:lstStyle/>
        <a:p>
          <a:endParaRPr lang="en-US"/>
        </a:p>
      </dgm:t>
    </dgm:pt>
    <dgm:pt modelId="{2A4B9C77-62B0-47B1-B5AD-91849EAA2FED}" type="sibTrans" cxnId="{C426E02E-5A81-4A38-9C2C-CF17389F851A}">
      <dgm:prSet/>
      <dgm:spPr/>
      <dgm:t>
        <a:bodyPr/>
        <a:lstStyle/>
        <a:p>
          <a:endParaRPr lang="en-US"/>
        </a:p>
      </dgm:t>
    </dgm:pt>
    <dgm:pt modelId="{75D7F8CA-3732-48E3-8802-68067267723A}" type="pres">
      <dgm:prSet presAssocID="{6D5C6C6C-6BB8-43CE-900F-42DF65AC8B05}" presName="CompostProcess" presStyleCnt="0">
        <dgm:presLayoutVars>
          <dgm:dir/>
          <dgm:resizeHandles val="exact"/>
        </dgm:presLayoutVars>
      </dgm:prSet>
      <dgm:spPr/>
    </dgm:pt>
    <dgm:pt modelId="{9017C38B-E32E-43B0-B9F4-711B8B14C45B}" type="pres">
      <dgm:prSet presAssocID="{6D5C6C6C-6BB8-43CE-900F-42DF65AC8B05}" presName="arrow" presStyleLbl="bgShp" presStyleIdx="0" presStyleCnt="1"/>
      <dgm:spPr/>
    </dgm:pt>
    <dgm:pt modelId="{867F51AE-72B7-487D-B312-06E17C0CE83D}" type="pres">
      <dgm:prSet presAssocID="{6D5C6C6C-6BB8-43CE-900F-42DF65AC8B05}" presName="linearProcess" presStyleCnt="0"/>
      <dgm:spPr/>
    </dgm:pt>
    <dgm:pt modelId="{6DC34D23-00E9-484A-AFB0-AF1E1DE42A48}" type="pres">
      <dgm:prSet presAssocID="{E3A92A95-B31A-4392-ABBD-C47ADB102340}" presName="textNode" presStyleLbl="node1" presStyleIdx="0" presStyleCnt="3">
        <dgm:presLayoutVars>
          <dgm:bulletEnabled val="1"/>
        </dgm:presLayoutVars>
      </dgm:prSet>
      <dgm:spPr/>
    </dgm:pt>
    <dgm:pt modelId="{FC958467-3D19-437D-908C-A501A01AF543}" type="pres">
      <dgm:prSet presAssocID="{6E3B0222-F016-4B39-9322-E36EAC10B805}" presName="sibTrans" presStyleCnt="0"/>
      <dgm:spPr/>
    </dgm:pt>
    <dgm:pt modelId="{91B97966-D7F4-4974-8A74-AB6C64ADC3F4}" type="pres">
      <dgm:prSet presAssocID="{F4480BD7-4176-470C-AC71-21DCB28D51C3}" presName="textNode" presStyleLbl="node1" presStyleIdx="1" presStyleCnt="3">
        <dgm:presLayoutVars>
          <dgm:bulletEnabled val="1"/>
        </dgm:presLayoutVars>
      </dgm:prSet>
      <dgm:spPr/>
    </dgm:pt>
    <dgm:pt modelId="{4688EF8D-4B2A-4697-835D-74CFF0ABA799}" type="pres">
      <dgm:prSet presAssocID="{B83E6858-274C-4AB8-8767-2988B47F5AF4}" presName="sibTrans" presStyleCnt="0"/>
      <dgm:spPr/>
    </dgm:pt>
    <dgm:pt modelId="{D6BD76DC-7BBC-4B5E-AA6D-04407EF6D5D8}" type="pres">
      <dgm:prSet presAssocID="{737BBF8D-27C5-4A73-B440-7C8A79674D9D}" presName="textNode" presStyleLbl="node1" presStyleIdx="2" presStyleCnt="3">
        <dgm:presLayoutVars>
          <dgm:bulletEnabled val="1"/>
        </dgm:presLayoutVars>
      </dgm:prSet>
      <dgm:spPr/>
    </dgm:pt>
  </dgm:ptLst>
  <dgm:cxnLst>
    <dgm:cxn modelId="{651CAB16-641F-43FF-9BA1-D023E1A9B36F}" srcId="{6D5C6C6C-6BB8-43CE-900F-42DF65AC8B05}" destId="{F4480BD7-4176-470C-AC71-21DCB28D51C3}" srcOrd="1" destOrd="0" parTransId="{8EF4010D-D896-4824-A08C-0990A6807A1C}" sibTransId="{B83E6858-274C-4AB8-8767-2988B47F5AF4}"/>
    <dgm:cxn modelId="{C426E02E-5A81-4A38-9C2C-CF17389F851A}" srcId="{6D5C6C6C-6BB8-43CE-900F-42DF65AC8B05}" destId="{737BBF8D-27C5-4A73-B440-7C8A79674D9D}" srcOrd="2" destOrd="0" parTransId="{33F21A87-600A-4F9F-AB70-94369E1F28C4}" sibTransId="{2A4B9C77-62B0-47B1-B5AD-91849EAA2FED}"/>
    <dgm:cxn modelId="{857FF443-E19F-440A-89CB-A0A00847ECC4}" srcId="{6D5C6C6C-6BB8-43CE-900F-42DF65AC8B05}" destId="{E3A92A95-B31A-4392-ABBD-C47ADB102340}" srcOrd="0" destOrd="0" parTransId="{78BFA319-45BB-4C47-8488-16BB34F42046}" sibTransId="{6E3B0222-F016-4B39-9322-E36EAC10B805}"/>
    <dgm:cxn modelId="{D3009E51-86B9-48F8-867E-B4EA73B53D65}" type="presOf" srcId="{E3A92A95-B31A-4392-ABBD-C47ADB102340}" destId="{6DC34D23-00E9-484A-AFB0-AF1E1DE42A48}" srcOrd="0" destOrd="0" presId="urn:microsoft.com/office/officeart/2005/8/layout/hProcess9"/>
    <dgm:cxn modelId="{BC95348A-DFFB-4B97-A326-E6171226388B}" type="presOf" srcId="{737BBF8D-27C5-4A73-B440-7C8A79674D9D}" destId="{D6BD76DC-7BBC-4B5E-AA6D-04407EF6D5D8}" srcOrd="0" destOrd="0" presId="urn:microsoft.com/office/officeart/2005/8/layout/hProcess9"/>
    <dgm:cxn modelId="{AFF19392-DF34-4926-8A20-DA598BB0EF07}" type="presOf" srcId="{6D5C6C6C-6BB8-43CE-900F-42DF65AC8B05}" destId="{75D7F8CA-3732-48E3-8802-68067267723A}" srcOrd="0" destOrd="0" presId="urn:microsoft.com/office/officeart/2005/8/layout/hProcess9"/>
    <dgm:cxn modelId="{028C2CAD-3E70-4FCF-8B9F-8414BC53320C}" type="presOf" srcId="{6F799BD6-CF72-43AB-9FDF-9EA08290DD22}" destId="{6DC34D23-00E9-484A-AFB0-AF1E1DE42A48}" srcOrd="0" destOrd="1" presId="urn:microsoft.com/office/officeart/2005/8/layout/hProcess9"/>
    <dgm:cxn modelId="{3225D0C7-4EE5-4D08-A745-F311C797C52E}" type="presOf" srcId="{F4480BD7-4176-470C-AC71-21DCB28D51C3}" destId="{91B97966-D7F4-4974-8A74-AB6C64ADC3F4}" srcOrd="0" destOrd="0" presId="urn:microsoft.com/office/officeart/2005/8/layout/hProcess9"/>
    <dgm:cxn modelId="{2AC55FF9-09A6-4938-A122-5CEA09059067}" srcId="{E3A92A95-B31A-4392-ABBD-C47ADB102340}" destId="{6F799BD6-CF72-43AB-9FDF-9EA08290DD22}" srcOrd="0" destOrd="0" parTransId="{37CEFAB1-95B9-42F4-BFB4-16E376045963}" sibTransId="{202BE34D-EB43-4569-ADC0-4CD3BE29E659}"/>
    <dgm:cxn modelId="{547CAE0C-44E6-45B0-AC66-06A2A5D82F6C}" type="presParOf" srcId="{75D7F8CA-3732-48E3-8802-68067267723A}" destId="{9017C38B-E32E-43B0-B9F4-711B8B14C45B}" srcOrd="0" destOrd="0" presId="urn:microsoft.com/office/officeart/2005/8/layout/hProcess9"/>
    <dgm:cxn modelId="{474FEE04-A5BE-4100-890F-9A4DBBF99031}" type="presParOf" srcId="{75D7F8CA-3732-48E3-8802-68067267723A}" destId="{867F51AE-72B7-487D-B312-06E17C0CE83D}" srcOrd="1" destOrd="0" presId="urn:microsoft.com/office/officeart/2005/8/layout/hProcess9"/>
    <dgm:cxn modelId="{59193624-FF9E-46D2-A8B2-709788333969}" type="presParOf" srcId="{867F51AE-72B7-487D-B312-06E17C0CE83D}" destId="{6DC34D23-00E9-484A-AFB0-AF1E1DE42A48}" srcOrd="0" destOrd="0" presId="urn:microsoft.com/office/officeart/2005/8/layout/hProcess9"/>
    <dgm:cxn modelId="{44E4800C-7ACD-4596-B7BA-AA30770DFA98}" type="presParOf" srcId="{867F51AE-72B7-487D-B312-06E17C0CE83D}" destId="{FC958467-3D19-437D-908C-A501A01AF543}" srcOrd="1" destOrd="0" presId="urn:microsoft.com/office/officeart/2005/8/layout/hProcess9"/>
    <dgm:cxn modelId="{181AA393-1B0A-44AE-A487-ACCE5083FBF3}" type="presParOf" srcId="{867F51AE-72B7-487D-B312-06E17C0CE83D}" destId="{91B97966-D7F4-4974-8A74-AB6C64ADC3F4}" srcOrd="2" destOrd="0" presId="urn:microsoft.com/office/officeart/2005/8/layout/hProcess9"/>
    <dgm:cxn modelId="{2CD61015-FC07-4E6B-8854-4BB7530200F3}" type="presParOf" srcId="{867F51AE-72B7-487D-B312-06E17C0CE83D}" destId="{4688EF8D-4B2A-4697-835D-74CFF0ABA799}" srcOrd="3" destOrd="0" presId="urn:microsoft.com/office/officeart/2005/8/layout/hProcess9"/>
    <dgm:cxn modelId="{489FC0A0-3CB3-479D-9005-14EE0E2C0C18}" type="presParOf" srcId="{867F51AE-72B7-487D-B312-06E17C0CE83D}" destId="{D6BD76DC-7BBC-4B5E-AA6D-04407EF6D5D8}"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BE6A6C-7B7B-4491-8D3B-9BF876C3199F}"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C5B83DB1-FF49-4858-9F3B-BD8CC99C19B4}">
      <dgm:prSet phldrT="[Text]" phldr="0"/>
      <dgm:spPr/>
      <dgm:t>
        <a:bodyPr/>
        <a:lstStyle/>
        <a:p>
          <a:pPr rtl="0"/>
          <a:r>
            <a:rPr lang="en-US">
              <a:latin typeface="Gill Sans MT" panose="020B0502020104020203"/>
            </a:rPr>
            <a:t>Procedural Irregularity</a:t>
          </a:r>
          <a:endParaRPr lang="en-US"/>
        </a:p>
      </dgm:t>
    </dgm:pt>
    <dgm:pt modelId="{9A1464A8-9C9F-4E9C-A3D8-C905EF0EA970}" type="parTrans" cxnId="{CAE80C76-9846-41D4-85CA-5875B45497A9}">
      <dgm:prSet/>
      <dgm:spPr/>
      <dgm:t>
        <a:bodyPr/>
        <a:lstStyle/>
        <a:p>
          <a:endParaRPr lang="en-US"/>
        </a:p>
      </dgm:t>
    </dgm:pt>
    <dgm:pt modelId="{0ED90EED-AF5F-43A2-8FC8-2DF94704BA4D}" type="sibTrans" cxnId="{CAE80C76-9846-41D4-85CA-5875B45497A9}">
      <dgm:prSet/>
      <dgm:spPr/>
      <dgm:t>
        <a:bodyPr/>
        <a:lstStyle/>
        <a:p>
          <a:endParaRPr lang="en-US"/>
        </a:p>
      </dgm:t>
    </dgm:pt>
    <dgm:pt modelId="{41A19DEB-606A-47B7-AA51-05741F852DFB}">
      <dgm:prSet phldrT="[Text]" phldr="0"/>
      <dgm:spPr/>
      <dgm:t>
        <a:bodyPr/>
        <a:lstStyle/>
        <a:p>
          <a:pPr rtl="0"/>
          <a:r>
            <a:rPr lang="en-US">
              <a:latin typeface="Gill Sans MT" panose="020B0502020104020203"/>
            </a:rPr>
            <a:t>New Evidence</a:t>
          </a:r>
          <a:endParaRPr lang="en-US"/>
        </a:p>
      </dgm:t>
    </dgm:pt>
    <dgm:pt modelId="{ECA736C9-7F60-4A05-A8C4-05750133BC5D}" type="parTrans" cxnId="{2CECDA6A-6F26-470B-8EB6-098F11EA3334}">
      <dgm:prSet/>
      <dgm:spPr/>
      <dgm:t>
        <a:bodyPr/>
        <a:lstStyle/>
        <a:p>
          <a:endParaRPr lang="en-US"/>
        </a:p>
      </dgm:t>
    </dgm:pt>
    <dgm:pt modelId="{110565F0-60D0-4731-8524-D698944B3BAB}" type="sibTrans" cxnId="{2CECDA6A-6F26-470B-8EB6-098F11EA3334}">
      <dgm:prSet/>
      <dgm:spPr/>
      <dgm:t>
        <a:bodyPr/>
        <a:lstStyle/>
        <a:p>
          <a:endParaRPr lang="en-US"/>
        </a:p>
      </dgm:t>
    </dgm:pt>
    <dgm:pt modelId="{582054F5-9A7F-4645-9D9E-7346303DAD88}">
      <dgm:prSet phldrT="[Text]" phldr="0"/>
      <dgm:spPr/>
      <dgm:t>
        <a:bodyPr/>
        <a:lstStyle/>
        <a:p>
          <a:pPr rtl="0"/>
          <a:r>
            <a:rPr lang="en-US">
              <a:latin typeface="Gill Sans MT" panose="020B0502020104020203"/>
            </a:rPr>
            <a:t>Conflict of Interest or Bias</a:t>
          </a:r>
          <a:endParaRPr lang="en-US"/>
        </a:p>
      </dgm:t>
    </dgm:pt>
    <dgm:pt modelId="{FAD853AB-1DC0-43CA-8797-D646C427C91A}" type="parTrans" cxnId="{CE804D3C-05A2-4AA8-9A95-88F8602C85F9}">
      <dgm:prSet/>
      <dgm:spPr/>
      <dgm:t>
        <a:bodyPr/>
        <a:lstStyle/>
        <a:p>
          <a:endParaRPr lang="en-US"/>
        </a:p>
      </dgm:t>
    </dgm:pt>
    <dgm:pt modelId="{4E7E39CB-2783-417B-B204-057437C1FD37}" type="sibTrans" cxnId="{CE804D3C-05A2-4AA8-9A95-88F8602C85F9}">
      <dgm:prSet/>
      <dgm:spPr/>
      <dgm:t>
        <a:bodyPr/>
        <a:lstStyle/>
        <a:p>
          <a:endParaRPr lang="en-US"/>
        </a:p>
      </dgm:t>
    </dgm:pt>
    <dgm:pt modelId="{1BC8EDD9-BCAE-467B-A3CC-56714512D09B}">
      <dgm:prSet phldr="0"/>
      <dgm:spPr/>
      <dgm:t>
        <a:bodyPr/>
        <a:lstStyle/>
        <a:p>
          <a:pPr rtl="0"/>
          <a:r>
            <a:rPr lang="en-US">
              <a:latin typeface="Gill Sans MT" panose="020B0502020104020203"/>
            </a:rPr>
            <a:t>Arbitrary and Capricious</a:t>
          </a:r>
        </a:p>
      </dgm:t>
    </dgm:pt>
    <dgm:pt modelId="{1E9EDD7C-5903-4C8F-99EE-059AC48DD4DB}" type="parTrans" cxnId="{8F41CF86-9F0A-427B-8A1A-1F75484C3E4E}">
      <dgm:prSet/>
      <dgm:spPr/>
      <dgm:t>
        <a:bodyPr/>
        <a:lstStyle/>
        <a:p>
          <a:endParaRPr lang="en-US"/>
        </a:p>
      </dgm:t>
    </dgm:pt>
    <dgm:pt modelId="{4577091D-B1E0-4E4D-BBF5-7C1E329829D4}" type="sibTrans" cxnId="{8F41CF86-9F0A-427B-8A1A-1F75484C3E4E}">
      <dgm:prSet/>
      <dgm:spPr/>
      <dgm:t>
        <a:bodyPr/>
        <a:lstStyle/>
        <a:p>
          <a:endParaRPr lang="en-US"/>
        </a:p>
      </dgm:t>
    </dgm:pt>
    <dgm:pt modelId="{546D4C94-29D4-4030-BAB4-4A3AA35792AF}" type="pres">
      <dgm:prSet presAssocID="{18BE6A6C-7B7B-4491-8D3B-9BF876C3199F}" presName="vert0" presStyleCnt="0">
        <dgm:presLayoutVars>
          <dgm:dir/>
          <dgm:animOne val="branch"/>
          <dgm:animLvl val="lvl"/>
        </dgm:presLayoutVars>
      </dgm:prSet>
      <dgm:spPr/>
    </dgm:pt>
    <dgm:pt modelId="{A70DE35A-5C35-42F4-8EAD-22068C94953E}" type="pres">
      <dgm:prSet presAssocID="{C5B83DB1-FF49-4858-9F3B-BD8CC99C19B4}" presName="thickLine" presStyleLbl="alignNode1" presStyleIdx="0" presStyleCnt="4"/>
      <dgm:spPr/>
    </dgm:pt>
    <dgm:pt modelId="{6F6E4115-D3BC-47F7-A737-717AF1E81D56}" type="pres">
      <dgm:prSet presAssocID="{C5B83DB1-FF49-4858-9F3B-BD8CC99C19B4}" presName="horz1" presStyleCnt="0"/>
      <dgm:spPr/>
    </dgm:pt>
    <dgm:pt modelId="{E239B31B-D880-4954-977D-BF58F544D660}" type="pres">
      <dgm:prSet presAssocID="{C5B83DB1-FF49-4858-9F3B-BD8CC99C19B4}" presName="tx1" presStyleLbl="revTx" presStyleIdx="0" presStyleCnt="4"/>
      <dgm:spPr/>
    </dgm:pt>
    <dgm:pt modelId="{4F74C038-3750-4BB0-9FF4-012558A3AB75}" type="pres">
      <dgm:prSet presAssocID="{C5B83DB1-FF49-4858-9F3B-BD8CC99C19B4}" presName="vert1" presStyleCnt="0"/>
      <dgm:spPr/>
    </dgm:pt>
    <dgm:pt modelId="{62DE889A-5FBA-4ED7-9FE1-B77B1054559F}" type="pres">
      <dgm:prSet presAssocID="{41A19DEB-606A-47B7-AA51-05741F852DFB}" presName="thickLine" presStyleLbl="alignNode1" presStyleIdx="1" presStyleCnt="4"/>
      <dgm:spPr/>
    </dgm:pt>
    <dgm:pt modelId="{82B76E04-A213-48A5-A5A8-C3F4820937CA}" type="pres">
      <dgm:prSet presAssocID="{41A19DEB-606A-47B7-AA51-05741F852DFB}" presName="horz1" presStyleCnt="0"/>
      <dgm:spPr/>
    </dgm:pt>
    <dgm:pt modelId="{B037AD90-1431-47D7-80B0-AD29359F6F22}" type="pres">
      <dgm:prSet presAssocID="{41A19DEB-606A-47B7-AA51-05741F852DFB}" presName="tx1" presStyleLbl="revTx" presStyleIdx="1" presStyleCnt="4"/>
      <dgm:spPr/>
    </dgm:pt>
    <dgm:pt modelId="{7F0B38AB-FF5B-4CA4-9AE3-079A98A26294}" type="pres">
      <dgm:prSet presAssocID="{41A19DEB-606A-47B7-AA51-05741F852DFB}" presName="vert1" presStyleCnt="0"/>
      <dgm:spPr/>
    </dgm:pt>
    <dgm:pt modelId="{B9EF1274-5E6A-4447-BF52-D75F00692966}" type="pres">
      <dgm:prSet presAssocID="{582054F5-9A7F-4645-9D9E-7346303DAD88}" presName="thickLine" presStyleLbl="alignNode1" presStyleIdx="2" presStyleCnt="4"/>
      <dgm:spPr/>
    </dgm:pt>
    <dgm:pt modelId="{B34F75E7-0332-4DBF-8AE4-9BAEFF761680}" type="pres">
      <dgm:prSet presAssocID="{582054F5-9A7F-4645-9D9E-7346303DAD88}" presName="horz1" presStyleCnt="0"/>
      <dgm:spPr/>
    </dgm:pt>
    <dgm:pt modelId="{2D9129EE-46F4-4FA9-9438-7A732616EE83}" type="pres">
      <dgm:prSet presAssocID="{582054F5-9A7F-4645-9D9E-7346303DAD88}" presName="tx1" presStyleLbl="revTx" presStyleIdx="2" presStyleCnt="4"/>
      <dgm:spPr/>
    </dgm:pt>
    <dgm:pt modelId="{A08FCE4A-733F-411A-87CB-6467B946C06B}" type="pres">
      <dgm:prSet presAssocID="{582054F5-9A7F-4645-9D9E-7346303DAD88}" presName="vert1" presStyleCnt="0"/>
      <dgm:spPr/>
    </dgm:pt>
    <dgm:pt modelId="{92105454-69D2-4DB6-9668-97510609DE02}" type="pres">
      <dgm:prSet presAssocID="{1BC8EDD9-BCAE-467B-A3CC-56714512D09B}" presName="thickLine" presStyleLbl="alignNode1" presStyleIdx="3" presStyleCnt="4"/>
      <dgm:spPr/>
    </dgm:pt>
    <dgm:pt modelId="{95AE8B85-42D2-4FC2-BB0B-67B01F379A7F}" type="pres">
      <dgm:prSet presAssocID="{1BC8EDD9-BCAE-467B-A3CC-56714512D09B}" presName="horz1" presStyleCnt="0"/>
      <dgm:spPr/>
    </dgm:pt>
    <dgm:pt modelId="{9EB62B43-A4B9-4FDB-8881-7B26A6AD05AA}" type="pres">
      <dgm:prSet presAssocID="{1BC8EDD9-BCAE-467B-A3CC-56714512D09B}" presName="tx1" presStyleLbl="revTx" presStyleIdx="3" presStyleCnt="4"/>
      <dgm:spPr/>
    </dgm:pt>
    <dgm:pt modelId="{96F05C16-85DB-4016-B756-D2A44EF35729}" type="pres">
      <dgm:prSet presAssocID="{1BC8EDD9-BCAE-467B-A3CC-56714512D09B}" presName="vert1" presStyleCnt="0"/>
      <dgm:spPr/>
    </dgm:pt>
  </dgm:ptLst>
  <dgm:cxnLst>
    <dgm:cxn modelId="{CD9D4C11-AC2C-445F-9797-873E681E3A47}" type="presOf" srcId="{41A19DEB-606A-47B7-AA51-05741F852DFB}" destId="{B037AD90-1431-47D7-80B0-AD29359F6F22}" srcOrd="0" destOrd="0" presId="urn:microsoft.com/office/officeart/2008/layout/LinedList"/>
    <dgm:cxn modelId="{CE804D3C-05A2-4AA8-9A95-88F8602C85F9}" srcId="{18BE6A6C-7B7B-4491-8D3B-9BF876C3199F}" destId="{582054F5-9A7F-4645-9D9E-7346303DAD88}" srcOrd="2" destOrd="0" parTransId="{FAD853AB-1DC0-43CA-8797-D646C427C91A}" sibTransId="{4E7E39CB-2783-417B-B204-057437C1FD37}"/>
    <dgm:cxn modelId="{0FA9833E-6512-487A-875B-E816387BF089}" type="presOf" srcId="{C5B83DB1-FF49-4858-9F3B-BD8CC99C19B4}" destId="{E239B31B-D880-4954-977D-BF58F544D660}" srcOrd="0" destOrd="0" presId="urn:microsoft.com/office/officeart/2008/layout/LinedList"/>
    <dgm:cxn modelId="{83991466-6372-453A-8110-C47BDF60A10E}" type="presOf" srcId="{582054F5-9A7F-4645-9D9E-7346303DAD88}" destId="{2D9129EE-46F4-4FA9-9438-7A732616EE83}" srcOrd="0" destOrd="0" presId="urn:microsoft.com/office/officeart/2008/layout/LinedList"/>
    <dgm:cxn modelId="{A3340269-9167-4F03-8875-B0938B87E41E}" type="presOf" srcId="{1BC8EDD9-BCAE-467B-A3CC-56714512D09B}" destId="{9EB62B43-A4B9-4FDB-8881-7B26A6AD05AA}" srcOrd="0" destOrd="0" presId="urn:microsoft.com/office/officeart/2008/layout/LinedList"/>
    <dgm:cxn modelId="{2CECDA6A-6F26-470B-8EB6-098F11EA3334}" srcId="{18BE6A6C-7B7B-4491-8D3B-9BF876C3199F}" destId="{41A19DEB-606A-47B7-AA51-05741F852DFB}" srcOrd="1" destOrd="0" parTransId="{ECA736C9-7F60-4A05-A8C4-05750133BC5D}" sibTransId="{110565F0-60D0-4731-8524-D698944B3BAB}"/>
    <dgm:cxn modelId="{CAE80C76-9846-41D4-85CA-5875B45497A9}" srcId="{18BE6A6C-7B7B-4491-8D3B-9BF876C3199F}" destId="{C5B83DB1-FF49-4858-9F3B-BD8CC99C19B4}" srcOrd="0" destOrd="0" parTransId="{9A1464A8-9C9F-4E9C-A3D8-C905EF0EA970}" sibTransId="{0ED90EED-AF5F-43A2-8FC8-2DF94704BA4D}"/>
    <dgm:cxn modelId="{8F41CF86-9F0A-427B-8A1A-1F75484C3E4E}" srcId="{18BE6A6C-7B7B-4491-8D3B-9BF876C3199F}" destId="{1BC8EDD9-BCAE-467B-A3CC-56714512D09B}" srcOrd="3" destOrd="0" parTransId="{1E9EDD7C-5903-4C8F-99EE-059AC48DD4DB}" sibTransId="{4577091D-B1E0-4E4D-BBF5-7C1E329829D4}"/>
    <dgm:cxn modelId="{163FBDDD-5776-47A3-AE7B-B52B61CD0092}" type="presOf" srcId="{18BE6A6C-7B7B-4491-8D3B-9BF876C3199F}" destId="{546D4C94-29D4-4030-BAB4-4A3AA35792AF}" srcOrd="0" destOrd="0" presId="urn:microsoft.com/office/officeart/2008/layout/LinedList"/>
    <dgm:cxn modelId="{163784B4-2BD7-43AE-9955-34CE6DE9B1B6}" type="presParOf" srcId="{546D4C94-29D4-4030-BAB4-4A3AA35792AF}" destId="{A70DE35A-5C35-42F4-8EAD-22068C94953E}" srcOrd="0" destOrd="0" presId="urn:microsoft.com/office/officeart/2008/layout/LinedList"/>
    <dgm:cxn modelId="{E700BE93-2AEB-4A0E-8410-62E7F25D9E36}" type="presParOf" srcId="{546D4C94-29D4-4030-BAB4-4A3AA35792AF}" destId="{6F6E4115-D3BC-47F7-A737-717AF1E81D56}" srcOrd="1" destOrd="0" presId="urn:microsoft.com/office/officeart/2008/layout/LinedList"/>
    <dgm:cxn modelId="{23845294-823A-471E-8887-7CDDF913C0C7}" type="presParOf" srcId="{6F6E4115-D3BC-47F7-A737-717AF1E81D56}" destId="{E239B31B-D880-4954-977D-BF58F544D660}" srcOrd="0" destOrd="0" presId="urn:microsoft.com/office/officeart/2008/layout/LinedList"/>
    <dgm:cxn modelId="{7777192C-3203-44E4-B395-AB008865D52B}" type="presParOf" srcId="{6F6E4115-D3BC-47F7-A737-717AF1E81D56}" destId="{4F74C038-3750-4BB0-9FF4-012558A3AB75}" srcOrd="1" destOrd="0" presId="urn:microsoft.com/office/officeart/2008/layout/LinedList"/>
    <dgm:cxn modelId="{BB1C2D1C-4480-4319-BECB-5405F9648E28}" type="presParOf" srcId="{546D4C94-29D4-4030-BAB4-4A3AA35792AF}" destId="{62DE889A-5FBA-4ED7-9FE1-B77B1054559F}" srcOrd="2" destOrd="0" presId="urn:microsoft.com/office/officeart/2008/layout/LinedList"/>
    <dgm:cxn modelId="{3B6A806C-5B87-4A0E-A6DE-26A7C58B07B8}" type="presParOf" srcId="{546D4C94-29D4-4030-BAB4-4A3AA35792AF}" destId="{82B76E04-A213-48A5-A5A8-C3F4820937CA}" srcOrd="3" destOrd="0" presId="urn:microsoft.com/office/officeart/2008/layout/LinedList"/>
    <dgm:cxn modelId="{0FE51E2A-7EF5-45F5-BC7C-BF90277241AD}" type="presParOf" srcId="{82B76E04-A213-48A5-A5A8-C3F4820937CA}" destId="{B037AD90-1431-47D7-80B0-AD29359F6F22}" srcOrd="0" destOrd="0" presId="urn:microsoft.com/office/officeart/2008/layout/LinedList"/>
    <dgm:cxn modelId="{DE9FE289-160B-41CD-9E48-E68CEF286A4B}" type="presParOf" srcId="{82B76E04-A213-48A5-A5A8-C3F4820937CA}" destId="{7F0B38AB-FF5B-4CA4-9AE3-079A98A26294}" srcOrd="1" destOrd="0" presId="urn:microsoft.com/office/officeart/2008/layout/LinedList"/>
    <dgm:cxn modelId="{2BE58344-721D-494D-9FD6-749A9868406E}" type="presParOf" srcId="{546D4C94-29D4-4030-BAB4-4A3AA35792AF}" destId="{B9EF1274-5E6A-4447-BF52-D75F00692966}" srcOrd="4" destOrd="0" presId="urn:microsoft.com/office/officeart/2008/layout/LinedList"/>
    <dgm:cxn modelId="{3A572882-5DE6-401D-89A8-17CC0C13A91B}" type="presParOf" srcId="{546D4C94-29D4-4030-BAB4-4A3AA35792AF}" destId="{B34F75E7-0332-4DBF-8AE4-9BAEFF761680}" srcOrd="5" destOrd="0" presId="urn:microsoft.com/office/officeart/2008/layout/LinedList"/>
    <dgm:cxn modelId="{40045D90-C82E-4E1F-BA88-CE0E387D213C}" type="presParOf" srcId="{B34F75E7-0332-4DBF-8AE4-9BAEFF761680}" destId="{2D9129EE-46F4-4FA9-9438-7A732616EE83}" srcOrd="0" destOrd="0" presId="urn:microsoft.com/office/officeart/2008/layout/LinedList"/>
    <dgm:cxn modelId="{6BF5901D-9154-4F94-9A83-1D64AA74CB33}" type="presParOf" srcId="{B34F75E7-0332-4DBF-8AE4-9BAEFF761680}" destId="{A08FCE4A-733F-411A-87CB-6467B946C06B}" srcOrd="1" destOrd="0" presId="urn:microsoft.com/office/officeart/2008/layout/LinedList"/>
    <dgm:cxn modelId="{D26FDF72-CAAD-4296-88A9-C1F5718ECAB1}" type="presParOf" srcId="{546D4C94-29D4-4030-BAB4-4A3AA35792AF}" destId="{92105454-69D2-4DB6-9668-97510609DE02}" srcOrd="6" destOrd="0" presId="urn:microsoft.com/office/officeart/2008/layout/LinedList"/>
    <dgm:cxn modelId="{921E5BE8-BC8D-484D-AF58-3BB8D353885D}" type="presParOf" srcId="{546D4C94-29D4-4030-BAB4-4A3AA35792AF}" destId="{95AE8B85-42D2-4FC2-BB0B-67B01F379A7F}" srcOrd="7" destOrd="0" presId="urn:microsoft.com/office/officeart/2008/layout/LinedList"/>
    <dgm:cxn modelId="{EB57E45D-6499-4627-8D9C-D09DD22CCE97}" type="presParOf" srcId="{95AE8B85-42D2-4FC2-BB0B-67B01F379A7F}" destId="{9EB62B43-A4B9-4FDB-8881-7B26A6AD05AA}" srcOrd="0" destOrd="0" presId="urn:microsoft.com/office/officeart/2008/layout/LinedList"/>
    <dgm:cxn modelId="{836FB727-6386-43D6-A4E9-977D6855BA5D}" type="presParOf" srcId="{95AE8B85-42D2-4FC2-BB0B-67B01F379A7F}" destId="{96F05C16-85DB-4016-B756-D2A44EF357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48906A-2831-42AF-8B32-920D9DA19BCF}"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0763B632-A327-4BE4-B734-67747D3510D6}">
      <dgm:prSet/>
      <dgm:spPr/>
      <dgm:t>
        <a:bodyPr/>
        <a:lstStyle/>
        <a:p>
          <a:r>
            <a:rPr lang="en-US"/>
            <a:t>Schedule</a:t>
          </a:r>
        </a:p>
      </dgm:t>
    </dgm:pt>
    <dgm:pt modelId="{35D94FCA-DD61-4113-B1FA-9A7612277900}" type="parTrans" cxnId="{9389BB47-7E94-48D0-8951-AAB9505CA4C5}">
      <dgm:prSet/>
      <dgm:spPr/>
      <dgm:t>
        <a:bodyPr/>
        <a:lstStyle/>
        <a:p>
          <a:endParaRPr lang="en-US"/>
        </a:p>
      </dgm:t>
    </dgm:pt>
    <dgm:pt modelId="{10A7E756-D3BB-4538-B644-C07504BED531}" type="sibTrans" cxnId="{9389BB47-7E94-48D0-8951-AAB9505CA4C5}">
      <dgm:prSet/>
      <dgm:spPr/>
      <dgm:t>
        <a:bodyPr/>
        <a:lstStyle/>
        <a:p>
          <a:endParaRPr lang="en-US"/>
        </a:p>
      </dgm:t>
    </dgm:pt>
    <dgm:pt modelId="{E9AE9C09-2D83-4231-9E38-EDC35EBA8265}">
      <dgm:prSet/>
      <dgm:spPr/>
      <dgm:t>
        <a:bodyPr/>
        <a:lstStyle/>
        <a:p>
          <a:pPr rtl="0"/>
          <a:r>
            <a:rPr lang="en-US">
              <a:latin typeface="Gill Sans MT" panose="020B0502020104020203"/>
            </a:rPr>
            <a:t>FASA/ELR rep will schedule</a:t>
          </a:r>
          <a:r>
            <a:rPr lang="en-US"/>
            <a:t> a meeting with College/Department leadership, OGC, and OCR</a:t>
          </a:r>
        </a:p>
      </dgm:t>
    </dgm:pt>
    <dgm:pt modelId="{A44544E6-B1FE-470C-B9D9-302E227E6697}" type="parTrans" cxnId="{2E3C1C2D-7A35-4101-957F-E0DBDCCCDE00}">
      <dgm:prSet/>
      <dgm:spPr/>
      <dgm:t>
        <a:bodyPr/>
        <a:lstStyle/>
        <a:p>
          <a:endParaRPr lang="en-US"/>
        </a:p>
      </dgm:t>
    </dgm:pt>
    <dgm:pt modelId="{22542829-4933-4B32-B35D-41C599585008}" type="sibTrans" cxnId="{2E3C1C2D-7A35-4101-957F-E0DBDCCCDE00}">
      <dgm:prSet/>
      <dgm:spPr/>
      <dgm:t>
        <a:bodyPr/>
        <a:lstStyle/>
        <a:p>
          <a:endParaRPr lang="en-US"/>
        </a:p>
      </dgm:t>
    </dgm:pt>
    <dgm:pt modelId="{3B37520D-C885-4D55-91EE-47E1DCCF0B04}">
      <dgm:prSet/>
      <dgm:spPr/>
      <dgm:t>
        <a:bodyPr/>
        <a:lstStyle/>
        <a:p>
          <a:r>
            <a:rPr lang="en-US"/>
            <a:t>Consider</a:t>
          </a:r>
        </a:p>
      </dgm:t>
    </dgm:pt>
    <dgm:pt modelId="{976FE017-C3C0-4027-AC0A-D62EBF750979}" type="parTrans" cxnId="{7518B895-8642-400E-9146-5917E7DF3123}">
      <dgm:prSet/>
      <dgm:spPr/>
      <dgm:t>
        <a:bodyPr/>
        <a:lstStyle/>
        <a:p>
          <a:endParaRPr lang="en-US"/>
        </a:p>
      </dgm:t>
    </dgm:pt>
    <dgm:pt modelId="{512018BD-1645-45AF-B77A-ED167314E6F1}" type="sibTrans" cxnId="{7518B895-8642-400E-9146-5917E7DF3123}">
      <dgm:prSet/>
      <dgm:spPr/>
      <dgm:t>
        <a:bodyPr/>
        <a:lstStyle/>
        <a:p>
          <a:endParaRPr lang="en-US"/>
        </a:p>
      </dgm:t>
    </dgm:pt>
    <dgm:pt modelId="{5AAB795C-9050-4747-9255-ACE9CD1DBFF0}">
      <dgm:prSet/>
      <dgm:spPr/>
      <dgm:t>
        <a:bodyPr/>
        <a:lstStyle/>
        <a:p>
          <a:pPr rtl="0"/>
          <a:r>
            <a:rPr lang="en-US"/>
            <a:t>Consider if other policies were violated</a:t>
          </a:r>
          <a:r>
            <a:rPr lang="en-US">
              <a:latin typeface="Gill Sans MT" panose="020B0502020104020203"/>
            </a:rPr>
            <a:t> and if further investigation of the issues is needed </a:t>
          </a:r>
          <a:endParaRPr lang="en-US"/>
        </a:p>
      </dgm:t>
    </dgm:pt>
    <dgm:pt modelId="{8B66CF2B-7885-4EF5-B50E-9AACE2573BA3}" type="parTrans" cxnId="{3171A550-B1F6-49D7-ADEB-CE6188B2E91B}">
      <dgm:prSet/>
      <dgm:spPr/>
      <dgm:t>
        <a:bodyPr/>
        <a:lstStyle/>
        <a:p>
          <a:endParaRPr lang="en-US"/>
        </a:p>
      </dgm:t>
    </dgm:pt>
    <dgm:pt modelId="{25151F8C-C9BD-4BD5-8796-6433C6164162}" type="sibTrans" cxnId="{3171A550-B1F6-49D7-ADEB-CE6188B2E91B}">
      <dgm:prSet/>
      <dgm:spPr/>
      <dgm:t>
        <a:bodyPr/>
        <a:lstStyle/>
        <a:p>
          <a:endParaRPr lang="en-US"/>
        </a:p>
      </dgm:t>
    </dgm:pt>
    <dgm:pt modelId="{BB85F1C8-9E86-4233-AF68-A01589E9BE7B}">
      <dgm:prSet/>
      <dgm:spPr/>
      <dgm:t>
        <a:bodyPr/>
        <a:lstStyle/>
        <a:p>
          <a:r>
            <a:rPr lang="en-US"/>
            <a:t>Assess</a:t>
          </a:r>
        </a:p>
      </dgm:t>
    </dgm:pt>
    <dgm:pt modelId="{D1F75DF6-5AF0-4586-8806-0C4C7BC1D842}" type="parTrans" cxnId="{9C998A87-11EF-4DCE-8657-013F3FB5E976}">
      <dgm:prSet/>
      <dgm:spPr/>
      <dgm:t>
        <a:bodyPr/>
        <a:lstStyle/>
        <a:p>
          <a:endParaRPr lang="en-US"/>
        </a:p>
      </dgm:t>
    </dgm:pt>
    <dgm:pt modelId="{47090A3C-9657-4C59-ABFE-4EF9E10E8A9F}" type="sibTrans" cxnId="{9C998A87-11EF-4DCE-8657-013F3FB5E976}">
      <dgm:prSet/>
      <dgm:spPr/>
      <dgm:t>
        <a:bodyPr/>
        <a:lstStyle/>
        <a:p>
          <a:endParaRPr lang="en-US"/>
        </a:p>
      </dgm:t>
    </dgm:pt>
    <dgm:pt modelId="{D93BD5B1-2902-4649-B3A4-2789EB2D1381}">
      <dgm:prSet/>
      <dgm:spPr/>
      <dgm:t>
        <a:bodyPr/>
        <a:lstStyle/>
        <a:p>
          <a:pPr rtl="0"/>
          <a:r>
            <a:rPr lang="en-US"/>
            <a:t>Assess appropriate discipline</a:t>
          </a:r>
          <a:r>
            <a:rPr lang="en-US">
              <a:latin typeface="Gill Sans MT" panose="020B0502020104020203"/>
            </a:rPr>
            <a:t> or other interventions</a:t>
          </a:r>
          <a:endParaRPr lang="en-US"/>
        </a:p>
      </dgm:t>
    </dgm:pt>
    <dgm:pt modelId="{1563E870-C4A7-4220-9007-27361FAD248B}" type="parTrans" cxnId="{E934CF31-4665-4D32-B50D-19A1CCB3B9CD}">
      <dgm:prSet/>
      <dgm:spPr/>
      <dgm:t>
        <a:bodyPr/>
        <a:lstStyle/>
        <a:p>
          <a:endParaRPr lang="en-US"/>
        </a:p>
      </dgm:t>
    </dgm:pt>
    <dgm:pt modelId="{8D4A07D8-81C7-47CB-AF0C-00BC34472346}" type="sibTrans" cxnId="{E934CF31-4665-4D32-B50D-19A1CCB3B9CD}">
      <dgm:prSet/>
      <dgm:spPr/>
      <dgm:t>
        <a:bodyPr/>
        <a:lstStyle/>
        <a:p>
          <a:endParaRPr lang="en-US"/>
        </a:p>
      </dgm:t>
    </dgm:pt>
    <dgm:pt modelId="{1FBDB8AC-0EDF-486C-AADA-7B617D711809}">
      <dgm:prSet/>
      <dgm:spPr/>
      <dgm:t>
        <a:bodyPr/>
        <a:lstStyle/>
        <a:p>
          <a:r>
            <a:rPr lang="en-US">
              <a:latin typeface="Gill Sans MT" panose="020B0502020104020203"/>
            </a:rPr>
            <a:t>Create</a:t>
          </a:r>
          <a:endParaRPr lang="en-US"/>
        </a:p>
      </dgm:t>
    </dgm:pt>
    <dgm:pt modelId="{3D265B08-3481-47DC-A636-E2AD9EFFDA49}" type="parTrans" cxnId="{024DA496-C277-4402-80AC-F67FEA276DBB}">
      <dgm:prSet/>
      <dgm:spPr/>
      <dgm:t>
        <a:bodyPr/>
        <a:lstStyle/>
        <a:p>
          <a:endParaRPr lang="en-US"/>
        </a:p>
      </dgm:t>
    </dgm:pt>
    <dgm:pt modelId="{B4B26558-7A4E-4BB1-8D77-F2EBDADEBFF3}" type="sibTrans" cxnId="{024DA496-C277-4402-80AC-F67FEA276DBB}">
      <dgm:prSet/>
      <dgm:spPr/>
      <dgm:t>
        <a:bodyPr/>
        <a:lstStyle/>
        <a:p>
          <a:endParaRPr lang="en-US"/>
        </a:p>
      </dgm:t>
    </dgm:pt>
    <dgm:pt modelId="{2EC60F2A-5A6B-4B56-8BDF-0AB6FA9D5FFD}">
      <dgm:prSet/>
      <dgm:spPr/>
      <dgm:t>
        <a:bodyPr/>
        <a:lstStyle/>
        <a:p>
          <a:pPr rtl="0"/>
          <a:r>
            <a:rPr lang="en-US">
              <a:latin typeface="Gill Sans MT" panose="020B0502020104020203"/>
            </a:rPr>
            <a:t>Create a</a:t>
          </a:r>
          <a:r>
            <a:rPr lang="en-US"/>
            <a:t> plan to implement discipline and any</a:t>
          </a:r>
          <a:r>
            <a:rPr lang="en-US">
              <a:latin typeface="Gill Sans MT" panose="020B0502020104020203"/>
            </a:rPr>
            <a:t> necessary</a:t>
          </a:r>
          <a:r>
            <a:rPr lang="en-US"/>
            <a:t> communications</a:t>
          </a:r>
          <a:r>
            <a:rPr lang="en-US">
              <a:latin typeface="Gill Sans MT" panose="020B0502020104020203"/>
            </a:rPr>
            <a:t> </a:t>
          </a:r>
          <a:endParaRPr lang="en-US"/>
        </a:p>
      </dgm:t>
    </dgm:pt>
    <dgm:pt modelId="{D7E54B48-58F1-493C-8EA9-0AC892DA106D}" type="parTrans" cxnId="{AEC0A438-E163-4ED3-9693-551292963A9A}">
      <dgm:prSet/>
      <dgm:spPr/>
      <dgm:t>
        <a:bodyPr/>
        <a:lstStyle/>
        <a:p>
          <a:endParaRPr lang="en-US"/>
        </a:p>
      </dgm:t>
    </dgm:pt>
    <dgm:pt modelId="{E746CF14-320F-4203-A63E-193B3D404576}" type="sibTrans" cxnId="{AEC0A438-E163-4ED3-9693-551292963A9A}">
      <dgm:prSet/>
      <dgm:spPr/>
      <dgm:t>
        <a:bodyPr/>
        <a:lstStyle/>
        <a:p>
          <a:endParaRPr lang="en-US"/>
        </a:p>
      </dgm:t>
    </dgm:pt>
    <dgm:pt modelId="{19B3E440-DACF-4E9D-83A5-78AA9F71F21A}" type="pres">
      <dgm:prSet presAssocID="{3A48906A-2831-42AF-8B32-920D9DA19BCF}" presName="Name0" presStyleCnt="0">
        <dgm:presLayoutVars>
          <dgm:dir/>
          <dgm:animLvl val="lvl"/>
          <dgm:resizeHandles val="exact"/>
        </dgm:presLayoutVars>
      </dgm:prSet>
      <dgm:spPr/>
    </dgm:pt>
    <dgm:pt modelId="{755D9B7D-6DB1-477A-BCE5-8D5E3894B6AF}" type="pres">
      <dgm:prSet presAssocID="{0763B632-A327-4BE4-B734-67747D3510D6}" presName="linNode" presStyleCnt="0"/>
      <dgm:spPr/>
    </dgm:pt>
    <dgm:pt modelId="{2E701E46-6292-4309-AC11-94139C12F5E8}" type="pres">
      <dgm:prSet presAssocID="{0763B632-A327-4BE4-B734-67747D3510D6}" presName="parentText" presStyleLbl="alignNode1" presStyleIdx="0" presStyleCnt="4">
        <dgm:presLayoutVars>
          <dgm:chMax val="1"/>
          <dgm:bulletEnabled/>
        </dgm:presLayoutVars>
      </dgm:prSet>
      <dgm:spPr/>
    </dgm:pt>
    <dgm:pt modelId="{52251CDF-D2C7-4D64-B970-B13C19CAFCCE}" type="pres">
      <dgm:prSet presAssocID="{0763B632-A327-4BE4-B734-67747D3510D6}" presName="descendantText" presStyleLbl="alignAccFollowNode1" presStyleIdx="0" presStyleCnt="4">
        <dgm:presLayoutVars>
          <dgm:bulletEnabled/>
        </dgm:presLayoutVars>
      </dgm:prSet>
      <dgm:spPr/>
    </dgm:pt>
    <dgm:pt modelId="{F72D8290-DA2A-43B0-8F16-DC4C8302B2EE}" type="pres">
      <dgm:prSet presAssocID="{10A7E756-D3BB-4538-B644-C07504BED531}" presName="sp" presStyleCnt="0"/>
      <dgm:spPr/>
    </dgm:pt>
    <dgm:pt modelId="{4598DE91-74DD-4702-8A41-B4198FE2388E}" type="pres">
      <dgm:prSet presAssocID="{3B37520D-C885-4D55-91EE-47E1DCCF0B04}" presName="linNode" presStyleCnt="0"/>
      <dgm:spPr/>
    </dgm:pt>
    <dgm:pt modelId="{2A9EDE60-7244-4930-86CF-CF929214FECC}" type="pres">
      <dgm:prSet presAssocID="{3B37520D-C885-4D55-91EE-47E1DCCF0B04}" presName="parentText" presStyleLbl="alignNode1" presStyleIdx="1" presStyleCnt="4">
        <dgm:presLayoutVars>
          <dgm:chMax val="1"/>
          <dgm:bulletEnabled/>
        </dgm:presLayoutVars>
      </dgm:prSet>
      <dgm:spPr/>
    </dgm:pt>
    <dgm:pt modelId="{B12E508A-BF21-47E6-B38A-AFE33B64F00B}" type="pres">
      <dgm:prSet presAssocID="{3B37520D-C885-4D55-91EE-47E1DCCF0B04}" presName="descendantText" presStyleLbl="alignAccFollowNode1" presStyleIdx="1" presStyleCnt="4">
        <dgm:presLayoutVars>
          <dgm:bulletEnabled/>
        </dgm:presLayoutVars>
      </dgm:prSet>
      <dgm:spPr/>
    </dgm:pt>
    <dgm:pt modelId="{874F6982-3E53-4DD2-BC19-B3C07C73C22B}" type="pres">
      <dgm:prSet presAssocID="{512018BD-1645-45AF-B77A-ED167314E6F1}" presName="sp" presStyleCnt="0"/>
      <dgm:spPr/>
    </dgm:pt>
    <dgm:pt modelId="{9010496A-D7C1-4111-932E-132689D6B6E8}" type="pres">
      <dgm:prSet presAssocID="{BB85F1C8-9E86-4233-AF68-A01589E9BE7B}" presName="linNode" presStyleCnt="0"/>
      <dgm:spPr/>
    </dgm:pt>
    <dgm:pt modelId="{08CE3375-295A-406D-9D79-97705708CC43}" type="pres">
      <dgm:prSet presAssocID="{BB85F1C8-9E86-4233-AF68-A01589E9BE7B}" presName="parentText" presStyleLbl="alignNode1" presStyleIdx="2" presStyleCnt="4">
        <dgm:presLayoutVars>
          <dgm:chMax val="1"/>
          <dgm:bulletEnabled/>
        </dgm:presLayoutVars>
      </dgm:prSet>
      <dgm:spPr/>
    </dgm:pt>
    <dgm:pt modelId="{452DD7EA-3B2A-4707-8D98-EB3099BDF447}" type="pres">
      <dgm:prSet presAssocID="{BB85F1C8-9E86-4233-AF68-A01589E9BE7B}" presName="descendantText" presStyleLbl="alignAccFollowNode1" presStyleIdx="2" presStyleCnt="4">
        <dgm:presLayoutVars>
          <dgm:bulletEnabled/>
        </dgm:presLayoutVars>
      </dgm:prSet>
      <dgm:spPr/>
    </dgm:pt>
    <dgm:pt modelId="{72E83033-F958-4D64-BEF7-6253BAEE4CE3}" type="pres">
      <dgm:prSet presAssocID="{47090A3C-9657-4C59-ABFE-4EF9E10E8A9F}" presName="sp" presStyleCnt="0"/>
      <dgm:spPr/>
    </dgm:pt>
    <dgm:pt modelId="{41E00527-33C6-4EF8-AB64-E71A707E7C12}" type="pres">
      <dgm:prSet presAssocID="{1FBDB8AC-0EDF-486C-AADA-7B617D711809}" presName="linNode" presStyleCnt="0"/>
      <dgm:spPr/>
    </dgm:pt>
    <dgm:pt modelId="{9276CF16-CAC5-4C42-A739-D7FCBDB1374D}" type="pres">
      <dgm:prSet presAssocID="{1FBDB8AC-0EDF-486C-AADA-7B617D711809}" presName="parentText" presStyleLbl="alignNode1" presStyleIdx="3" presStyleCnt="4">
        <dgm:presLayoutVars>
          <dgm:chMax val="1"/>
          <dgm:bulletEnabled/>
        </dgm:presLayoutVars>
      </dgm:prSet>
      <dgm:spPr/>
    </dgm:pt>
    <dgm:pt modelId="{201A73E6-E941-4A5F-B639-8AD659A10CBA}" type="pres">
      <dgm:prSet presAssocID="{1FBDB8AC-0EDF-486C-AADA-7B617D711809}" presName="descendantText" presStyleLbl="alignAccFollowNode1" presStyleIdx="3" presStyleCnt="4">
        <dgm:presLayoutVars>
          <dgm:bulletEnabled/>
        </dgm:presLayoutVars>
      </dgm:prSet>
      <dgm:spPr/>
    </dgm:pt>
  </dgm:ptLst>
  <dgm:cxnLst>
    <dgm:cxn modelId="{0B51EB09-FE3B-43E3-9470-421A283F3B08}" type="presOf" srcId="{BB85F1C8-9E86-4233-AF68-A01589E9BE7B}" destId="{08CE3375-295A-406D-9D79-97705708CC43}" srcOrd="0" destOrd="0" presId="urn:microsoft.com/office/officeart/2016/7/layout/VerticalSolidActionList"/>
    <dgm:cxn modelId="{A8CE7B0E-B528-48C7-8BF9-3D4129BEB973}" type="presOf" srcId="{3A48906A-2831-42AF-8B32-920D9DA19BCF}" destId="{19B3E440-DACF-4E9D-83A5-78AA9F71F21A}" srcOrd="0" destOrd="0" presId="urn:microsoft.com/office/officeart/2016/7/layout/VerticalSolidActionList"/>
    <dgm:cxn modelId="{AC8D8310-B16B-456C-840D-09E373688B71}" type="presOf" srcId="{3B37520D-C885-4D55-91EE-47E1DCCF0B04}" destId="{2A9EDE60-7244-4930-86CF-CF929214FECC}" srcOrd="0" destOrd="0" presId="urn:microsoft.com/office/officeart/2016/7/layout/VerticalSolidActionList"/>
    <dgm:cxn modelId="{73EB811A-C952-4D20-98DF-EE6024F96D5C}" type="presOf" srcId="{5AAB795C-9050-4747-9255-ACE9CD1DBFF0}" destId="{B12E508A-BF21-47E6-B38A-AFE33B64F00B}" srcOrd="0" destOrd="0" presId="urn:microsoft.com/office/officeart/2016/7/layout/VerticalSolidActionList"/>
    <dgm:cxn modelId="{483C2025-3247-431E-A1A9-60E3F8B604DC}" type="presOf" srcId="{E9AE9C09-2D83-4231-9E38-EDC35EBA8265}" destId="{52251CDF-D2C7-4D64-B970-B13C19CAFCCE}" srcOrd="0" destOrd="0" presId="urn:microsoft.com/office/officeart/2016/7/layout/VerticalSolidActionList"/>
    <dgm:cxn modelId="{2E3C1C2D-7A35-4101-957F-E0DBDCCCDE00}" srcId="{0763B632-A327-4BE4-B734-67747D3510D6}" destId="{E9AE9C09-2D83-4231-9E38-EDC35EBA8265}" srcOrd="0" destOrd="0" parTransId="{A44544E6-B1FE-470C-B9D9-302E227E6697}" sibTransId="{22542829-4933-4B32-B35D-41C599585008}"/>
    <dgm:cxn modelId="{E934CF31-4665-4D32-B50D-19A1CCB3B9CD}" srcId="{BB85F1C8-9E86-4233-AF68-A01589E9BE7B}" destId="{D93BD5B1-2902-4649-B3A4-2789EB2D1381}" srcOrd="0" destOrd="0" parTransId="{1563E870-C4A7-4220-9007-27361FAD248B}" sibTransId="{8D4A07D8-81C7-47CB-AF0C-00BC34472346}"/>
    <dgm:cxn modelId="{AEC0A438-E163-4ED3-9693-551292963A9A}" srcId="{1FBDB8AC-0EDF-486C-AADA-7B617D711809}" destId="{2EC60F2A-5A6B-4B56-8BDF-0AB6FA9D5FFD}" srcOrd="0" destOrd="0" parTransId="{D7E54B48-58F1-493C-8EA9-0AC892DA106D}" sibTransId="{E746CF14-320F-4203-A63E-193B3D404576}"/>
    <dgm:cxn modelId="{39813B45-B241-4918-974E-7519F269C770}" type="presOf" srcId="{0763B632-A327-4BE4-B734-67747D3510D6}" destId="{2E701E46-6292-4309-AC11-94139C12F5E8}" srcOrd="0" destOrd="0" presId="urn:microsoft.com/office/officeart/2016/7/layout/VerticalSolidActionList"/>
    <dgm:cxn modelId="{9389BB47-7E94-48D0-8951-AAB9505CA4C5}" srcId="{3A48906A-2831-42AF-8B32-920D9DA19BCF}" destId="{0763B632-A327-4BE4-B734-67747D3510D6}" srcOrd="0" destOrd="0" parTransId="{35D94FCA-DD61-4113-B1FA-9A7612277900}" sibTransId="{10A7E756-D3BB-4538-B644-C07504BED531}"/>
    <dgm:cxn modelId="{3171A550-B1F6-49D7-ADEB-CE6188B2E91B}" srcId="{3B37520D-C885-4D55-91EE-47E1DCCF0B04}" destId="{5AAB795C-9050-4747-9255-ACE9CD1DBFF0}" srcOrd="0" destOrd="0" parTransId="{8B66CF2B-7885-4EF5-B50E-9AACE2573BA3}" sibTransId="{25151F8C-C9BD-4BD5-8796-6433C6164162}"/>
    <dgm:cxn modelId="{7B2CFE80-07FD-4292-869E-06E4E5073413}" type="presOf" srcId="{D93BD5B1-2902-4649-B3A4-2789EB2D1381}" destId="{452DD7EA-3B2A-4707-8D98-EB3099BDF447}" srcOrd="0" destOrd="0" presId="urn:microsoft.com/office/officeart/2016/7/layout/VerticalSolidActionList"/>
    <dgm:cxn modelId="{9C998A87-11EF-4DCE-8657-013F3FB5E976}" srcId="{3A48906A-2831-42AF-8B32-920D9DA19BCF}" destId="{BB85F1C8-9E86-4233-AF68-A01589E9BE7B}" srcOrd="2" destOrd="0" parTransId="{D1F75DF6-5AF0-4586-8806-0C4C7BC1D842}" sibTransId="{47090A3C-9657-4C59-ABFE-4EF9E10E8A9F}"/>
    <dgm:cxn modelId="{7518B895-8642-400E-9146-5917E7DF3123}" srcId="{3A48906A-2831-42AF-8B32-920D9DA19BCF}" destId="{3B37520D-C885-4D55-91EE-47E1DCCF0B04}" srcOrd="1" destOrd="0" parTransId="{976FE017-C3C0-4027-AC0A-D62EBF750979}" sibTransId="{512018BD-1645-45AF-B77A-ED167314E6F1}"/>
    <dgm:cxn modelId="{024DA496-C277-4402-80AC-F67FEA276DBB}" srcId="{3A48906A-2831-42AF-8B32-920D9DA19BCF}" destId="{1FBDB8AC-0EDF-486C-AADA-7B617D711809}" srcOrd="3" destOrd="0" parTransId="{3D265B08-3481-47DC-A636-E2AD9EFFDA49}" sibTransId="{B4B26558-7A4E-4BB1-8D77-F2EBDADEBFF3}"/>
    <dgm:cxn modelId="{8D4BECBE-B661-4497-A013-AE3F81C6E7F5}" type="presOf" srcId="{1FBDB8AC-0EDF-486C-AADA-7B617D711809}" destId="{9276CF16-CAC5-4C42-A739-D7FCBDB1374D}" srcOrd="0" destOrd="0" presId="urn:microsoft.com/office/officeart/2016/7/layout/VerticalSolidActionList"/>
    <dgm:cxn modelId="{2FEC92D1-8A26-41D3-BED8-F28EB7AA9C2D}" type="presOf" srcId="{2EC60F2A-5A6B-4B56-8BDF-0AB6FA9D5FFD}" destId="{201A73E6-E941-4A5F-B639-8AD659A10CBA}" srcOrd="0" destOrd="0" presId="urn:microsoft.com/office/officeart/2016/7/layout/VerticalSolidActionList"/>
    <dgm:cxn modelId="{CB85A482-399A-47A2-95FC-1F7CFD729D9F}" type="presParOf" srcId="{19B3E440-DACF-4E9D-83A5-78AA9F71F21A}" destId="{755D9B7D-6DB1-477A-BCE5-8D5E3894B6AF}" srcOrd="0" destOrd="0" presId="urn:microsoft.com/office/officeart/2016/7/layout/VerticalSolidActionList"/>
    <dgm:cxn modelId="{AE7EEC68-3A90-44F7-AE4B-C651025BD6AA}" type="presParOf" srcId="{755D9B7D-6DB1-477A-BCE5-8D5E3894B6AF}" destId="{2E701E46-6292-4309-AC11-94139C12F5E8}" srcOrd="0" destOrd="0" presId="urn:microsoft.com/office/officeart/2016/7/layout/VerticalSolidActionList"/>
    <dgm:cxn modelId="{3D60DAF0-46BC-402E-A3E4-E0FCF9510646}" type="presParOf" srcId="{755D9B7D-6DB1-477A-BCE5-8D5E3894B6AF}" destId="{52251CDF-D2C7-4D64-B970-B13C19CAFCCE}" srcOrd="1" destOrd="0" presId="urn:microsoft.com/office/officeart/2016/7/layout/VerticalSolidActionList"/>
    <dgm:cxn modelId="{7557A3CC-27F5-4510-8225-D48F9E77CDF0}" type="presParOf" srcId="{19B3E440-DACF-4E9D-83A5-78AA9F71F21A}" destId="{F72D8290-DA2A-43B0-8F16-DC4C8302B2EE}" srcOrd="1" destOrd="0" presId="urn:microsoft.com/office/officeart/2016/7/layout/VerticalSolidActionList"/>
    <dgm:cxn modelId="{0E6DEE44-B8CB-47B6-B8CA-320D3FD756A5}" type="presParOf" srcId="{19B3E440-DACF-4E9D-83A5-78AA9F71F21A}" destId="{4598DE91-74DD-4702-8A41-B4198FE2388E}" srcOrd="2" destOrd="0" presId="urn:microsoft.com/office/officeart/2016/7/layout/VerticalSolidActionList"/>
    <dgm:cxn modelId="{56409B48-A536-491D-85F8-8BC6163EA256}" type="presParOf" srcId="{4598DE91-74DD-4702-8A41-B4198FE2388E}" destId="{2A9EDE60-7244-4930-86CF-CF929214FECC}" srcOrd="0" destOrd="0" presId="urn:microsoft.com/office/officeart/2016/7/layout/VerticalSolidActionList"/>
    <dgm:cxn modelId="{9EAFCD25-AAF8-4920-8CC3-340C17898EA3}" type="presParOf" srcId="{4598DE91-74DD-4702-8A41-B4198FE2388E}" destId="{B12E508A-BF21-47E6-B38A-AFE33B64F00B}" srcOrd="1" destOrd="0" presId="urn:microsoft.com/office/officeart/2016/7/layout/VerticalSolidActionList"/>
    <dgm:cxn modelId="{AD9C2D89-738E-4F81-8A55-C78A964DA075}" type="presParOf" srcId="{19B3E440-DACF-4E9D-83A5-78AA9F71F21A}" destId="{874F6982-3E53-4DD2-BC19-B3C07C73C22B}" srcOrd="3" destOrd="0" presId="urn:microsoft.com/office/officeart/2016/7/layout/VerticalSolidActionList"/>
    <dgm:cxn modelId="{3E1726FC-417C-4353-81BF-41D032BD2050}" type="presParOf" srcId="{19B3E440-DACF-4E9D-83A5-78AA9F71F21A}" destId="{9010496A-D7C1-4111-932E-132689D6B6E8}" srcOrd="4" destOrd="0" presId="urn:microsoft.com/office/officeart/2016/7/layout/VerticalSolidActionList"/>
    <dgm:cxn modelId="{6B79572E-A396-4B7B-9920-57695E34B240}" type="presParOf" srcId="{9010496A-D7C1-4111-932E-132689D6B6E8}" destId="{08CE3375-295A-406D-9D79-97705708CC43}" srcOrd="0" destOrd="0" presId="urn:microsoft.com/office/officeart/2016/7/layout/VerticalSolidActionList"/>
    <dgm:cxn modelId="{F93C55A8-BDDF-4877-9258-A92A3974452C}" type="presParOf" srcId="{9010496A-D7C1-4111-932E-132689D6B6E8}" destId="{452DD7EA-3B2A-4707-8D98-EB3099BDF447}" srcOrd="1" destOrd="0" presId="urn:microsoft.com/office/officeart/2016/7/layout/VerticalSolidActionList"/>
    <dgm:cxn modelId="{6C879719-EF81-42EB-99C0-C72A5DF0127E}" type="presParOf" srcId="{19B3E440-DACF-4E9D-83A5-78AA9F71F21A}" destId="{72E83033-F958-4D64-BEF7-6253BAEE4CE3}" srcOrd="5" destOrd="0" presId="urn:microsoft.com/office/officeart/2016/7/layout/VerticalSolidActionList"/>
    <dgm:cxn modelId="{8921B5C2-479F-4E7E-BC75-E880185B5C95}" type="presParOf" srcId="{19B3E440-DACF-4E9D-83A5-78AA9F71F21A}" destId="{41E00527-33C6-4EF8-AB64-E71A707E7C12}" srcOrd="6" destOrd="0" presId="urn:microsoft.com/office/officeart/2016/7/layout/VerticalSolidActionList"/>
    <dgm:cxn modelId="{9D6C52EA-E5B4-4258-965B-4859DE7C70B1}" type="presParOf" srcId="{41E00527-33C6-4EF8-AB64-E71A707E7C12}" destId="{9276CF16-CAC5-4C42-A739-D7FCBDB1374D}" srcOrd="0" destOrd="0" presId="urn:microsoft.com/office/officeart/2016/7/layout/VerticalSolidActionList"/>
    <dgm:cxn modelId="{CFBE551C-0197-47FF-AD11-9867A92BFA60}" type="presParOf" srcId="{41E00527-33C6-4EF8-AB64-E71A707E7C12}" destId="{201A73E6-E941-4A5F-B639-8AD659A10CB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A4FEB6-3C64-49A1-88DE-4AED33CCF6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4BFDE0-58B9-49D0-A807-1A347EAF5633}">
      <dgm:prSet custT="1"/>
      <dgm:spPr/>
      <dgm:t>
        <a:bodyPr/>
        <a:lstStyle/>
        <a:p>
          <a:r>
            <a:rPr lang="en-US" sz="2400"/>
            <a:t>Academic Specialist Handbook </a:t>
          </a:r>
        </a:p>
      </dgm:t>
    </dgm:pt>
    <dgm:pt modelId="{E5E05E64-CC22-4155-8DEE-B5013BDB3FA3}" type="parTrans" cxnId="{E05A8BEA-7ADB-4B23-B611-63E9FE451A37}">
      <dgm:prSet/>
      <dgm:spPr/>
      <dgm:t>
        <a:bodyPr/>
        <a:lstStyle/>
        <a:p>
          <a:endParaRPr lang="en-US"/>
        </a:p>
      </dgm:t>
    </dgm:pt>
    <dgm:pt modelId="{968EDE21-720A-4119-AD0F-0123EC34549D}" type="sibTrans" cxnId="{E05A8BEA-7ADB-4B23-B611-63E9FE451A37}">
      <dgm:prSet/>
      <dgm:spPr/>
      <dgm:t>
        <a:bodyPr/>
        <a:lstStyle/>
        <a:p>
          <a:endParaRPr lang="en-US"/>
        </a:p>
      </dgm:t>
    </dgm:pt>
    <dgm:pt modelId="{63156AF9-6624-4A45-A721-D0AE3843E8CB}">
      <dgm:prSet custT="1"/>
      <dgm:spPr/>
      <dgm:t>
        <a:bodyPr/>
        <a:lstStyle/>
        <a:p>
          <a:r>
            <a:rPr lang="en-US" sz="2400"/>
            <a:t>Faculty Handbook </a:t>
          </a:r>
        </a:p>
      </dgm:t>
    </dgm:pt>
    <dgm:pt modelId="{2CEC1E95-0E4E-4F86-A8D9-EDF9AB9C3A23}" type="parTrans" cxnId="{0CDF2694-B635-4435-BEE8-B65F200D1E7C}">
      <dgm:prSet/>
      <dgm:spPr/>
      <dgm:t>
        <a:bodyPr/>
        <a:lstStyle/>
        <a:p>
          <a:endParaRPr lang="en-US"/>
        </a:p>
      </dgm:t>
    </dgm:pt>
    <dgm:pt modelId="{05A5A6BE-8BA9-4C7E-A164-372F36F0647D}" type="sibTrans" cxnId="{0CDF2694-B635-4435-BEE8-B65F200D1E7C}">
      <dgm:prSet/>
      <dgm:spPr/>
      <dgm:t>
        <a:bodyPr/>
        <a:lstStyle/>
        <a:p>
          <a:endParaRPr lang="en-US"/>
        </a:p>
      </dgm:t>
    </dgm:pt>
    <dgm:pt modelId="{F590C887-C0F9-433B-B717-E20A7BE01A4B}">
      <dgm:prSet custT="1"/>
      <dgm:spPr/>
      <dgm:t>
        <a:bodyPr/>
        <a:lstStyle/>
        <a:p>
          <a:r>
            <a:rPr lang="en-US" sz="2000"/>
            <a:t>Fixed-Term </a:t>
          </a:r>
        </a:p>
      </dgm:t>
    </dgm:pt>
    <dgm:pt modelId="{5F3BA874-75C1-4D47-A70F-FCD5945D958D}" type="parTrans" cxnId="{FCCCAA40-3635-4B17-864D-A331EAB26149}">
      <dgm:prSet/>
      <dgm:spPr/>
      <dgm:t>
        <a:bodyPr/>
        <a:lstStyle/>
        <a:p>
          <a:endParaRPr lang="en-US"/>
        </a:p>
      </dgm:t>
    </dgm:pt>
    <dgm:pt modelId="{CFD77D17-CC08-4613-A45B-F1B1FE27389E}" type="sibTrans" cxnId="{FCCCAA40-3635-4B17-864D-A331EAB26149}">
      <dgm:prSet/>
      <dgm:spPr/>
      <dgm:t>
        <a:bodyPr/>
        <a:lstStyle/>
        <a:p>
          <a:endParaRPr lang="en-US"/>
        </a:p>
      </dgm:t>
    </dgm:pt>
    <dgm:pt modelId="{7E5D8466-2176-4C6D-91AB-B5A0CD77D08E}">
      <dgm:prSet custT="1"/>
      <dgm:spPr/>
      <dgm:t>
        <a:bodyPr/>
        <a:lstStyle/>
        <a:p>
          <a:r>
            <a:rPr lang="en-US" sz="2000"/>
            <a:t>Tenure Stream Faculty </a:t>
          </a:r>
        </a:p>
      </dgm:t>
    </dgm:pt>
    <dgm:pt modelId="{CEC0BF4F-94E8-4304-A37B-75861BDDBBD4}" type="parTrans" cxnId="{7E5A2668-6E75-4A68-90DF-D216894FBF40}">
      <dgm:prSet/>
      <dgm:spPr/>
      <dgm:t>
        <a:bodyPr/>
        <a:lstStyle/>
        <a:p>
          <a:endParaRPr lang="en-US"/>
        </a:p>
      </dgm:t>
    </dgm:pt>
    <dgm:pt modelId="{F31E8F9A-8A80-4529-BF3A-04B6AB9BDFD9}" type="sibTrans" cxnId="{7E5A2668-6E75-4A68-90DF-D216894FBF40}">
      <dgm:prSet/>
      <dgm:spPr/>
      <dgm:t>
        <a:bodyPr/>
        <a:lstStyle/>
        <a:p>
          <a:endParaRPr lang="en-US"/>
        </a:p>
      </dgm:t>
    </dgm:pt>
    <dgm:pt modelId="{31711E22-7FFC-49AA-8CEB-2B18B8F715AF}">
      <dgm:prSet custT="1"/>
      <dgm:spPr/>
      <dgm:t>
        <a:bodyPr/>
        <a:lstStyle/>
        <a:p>
          <a:r>
            <a:rPr lang="en-US" sz="2400"/>
            <a:t>FRIB NCSL Handbook </a:t>
          </a:r>
        </a:p>
      </dgm:t>
    </dgm:pt>
    <dgm:pt modelId="{3DD43B46-1DE9-4BFB-BD72-D98BB0C430FC}" type="parTrans" cxnId="{F44ED264-628C-4BD6-A989-3CE7007A508F}">
      <dgm:prSet/>
      <dgm:spPr/>
      <dgm:t>
        <a:bodyPr/>
        <a:lstStyle/>
        <a:p>
          <a:endParaRPr lang="en-US"/>
        </a:p>
      </dgm:t>
    </dgm:pt>
    <dgm:pt modelId="{DEBE46DA-3BB1-4C1B-B31B-CACBE88858FF}" type="sibTrans" cxnId="{F44ED264-628C-4BD6-A989-3CE7007A508F}">
      <dgm:prSet/>
      <dgm:spPr/>
      <dgm:t>
        <a:bodyPr/>
        <a:lstStyle/>
        <a:p>
          <a:endParaRPr lang="en-US"/>
        </a:p>
      </dgm:t>
    </dgm:pt>
    <dgm:pt modelId="{EA2C1604-F45D-4790-9DED-9904581D07A2}">
      <dgm:prSet custT="1"/>
      <dgm:spPr/>
      <dgm:t>
        <a:bodyPr/>
        <a:lstStyle/>
        <a:p>
          <a:r>
            <a:rPr lang="en-US" sz="2400"/>
            <a:t>Health Professional (HP) Handbook </a:t>
          </a:r>
        </a:p>
      </dgm:t>
    </dgm:pt>
    <dgm:pt modelId="{DFD2DCA6-1766-4EF0-9C88-0C9E2CEEBA02}" type="parTrans" cxnId="{B59E347B-7773-4DCB-96B7-85A27C7FA8EC}">
      <dgm:prSet/>
      <dgm:spPr/>
      <dgm:t>
        <a:bodyPr/>
        <a:lstStyle/>
        <a:p>
          <a:endParaRPr lang="en-US"/>
        </a:p>
      </dgm:t>
    </dgm:pt>
    <dgm:pt modelId="{CBBF7E2A-DBA8-4005-8270-56A91D411426}" type="sibTrans" cxnId="{B59E347B-7773-4DCB-96B7-85A27C7FA8EC}">
      <dgm:prSet/>
      <dgm:spPr/>
      <dgm:t>
        <a:bodyPr/>
        <a:lstStyle/>
        <a:p>
          <a:endParaRPr lang="en-US"/>
        </a:p>
      </dgm:t>
    </dgm:pt>
    <dgm:pt modelId="{8EFA39C3-88F2-4F1B-9CC4-D704D5E196C8}">
      <dgm:prSet custT="1"/>
      <dgm:spPr/>
      <dgm:t>
        <a:bodyPr/>
        <a:lstStyle/>
        <a:p>
          <a:r>
            <a:rPr lang="en-US" sz="2400"/>
            <a:t>Librarian Handbook </a:t>
          </a:r>
        </a:p>
      </dgm:t>
    </dgm:pt>
    <dgm:pt modelId="{9F744B15-A937-46EA-9049-5A4791D4269D}" type="parTrans" cxnId="{AFEABFE3-2F6E-4582-AAC2-9D1384CD18FD}">
      <dgm:prSet/>
      <dgm:spPr/>
      <dgm:t>
        <a:bodyPr/>
        <a:lstStyle/>
        <a:p>
          <a:endParaRPr lang="en-US"/>
        </a:p>
      </dgm:t>
    </dgm:pt>
    <dgm:pt modelId="{CBE71301-AE35-4346-A0EB-1AF8897DA133}" type="sibTrans" cxnId="{AFEABFE3-2F6E-4582-AAC2-9D1384CD18FD}">
      <dgm:prSet/>
      <dgm:spPr/>
      <dgm:t>
        <a:bodyPr/>
        <a:lstStyle/>
        <a:p>
          <a:endParaRPr lang="en-US"/>
        </a:p>
      </dgm:t>
    </dgm:pt>
    <dgm:pt modelId="{8E3519A2-5E33-4AC7-B9C9-95D120772CE7}">
      <dgm:prSet custT="1"/>
      <dgm:spPr/>
      <dgm:t>
        <a:bodyPr/>
        <a:lstStyle/>
        <a:p>
          <a:r>
            <a:rPr lang="en-US" sz="2400"/>
            <a:t>UNTF Contract</a:t>
          </a:r>
        </a:p>
      </dgm:t>
    </dgm:pt>
    <dgm:pt modelId="{86E5D2AA-A792-4C67-A475-2276DC8571F8}" type="parTrans" cxnId="{4789E35B-D8B5-4F01-8BC1-79CD0501BCB1}">
      <dgm:prSet/>
      <dgm:spPr/>
      <dgm:t>
        <a:bodyPr/>
        <a:lstStyle/>
        <a:p>
          <a:endParaRPr lang="en-US"/>
        </a:p>
      </dgm:t>
    </dgm:pt>
    <dgm:pt modelId="{AB26A9F5-0F63-49F4-B602-C65D858E4CA0}" type="sibTrans" cxnId="{4789E35B-D8B5-4F01-8BC1-79CD0501BCB1}">
      <dgm:prSet/>
      <dgm:spPr/>
      <dgm:t>
        <a:bodyPr/>
        <a:lstStyle/>
        <a:p>
          <a:endParaRPr lang="en-US"/>
        </a:p>
      </dgm:t>
    </dgm:pt>
    <dgm:pt modelId="{64203A1B-259E-426F-A5AC-46E52B1F926B}" type="pres">
      <dgm:prSet presAssocID="{C0A4FEB6-3C64-49A1-88DE-4AED33CCF674}" presName="root" presStyleCnt="0">
        <dgm:presLayoutVars>
          <dgm:dir/>
          <dgm:resizeHandles val="exact"/>
        </dgm:presLayoutVars>
      </dgm:prSet>
      <dgm:spPr/>
    </dgm:pt>
    <dgm:pt modelId="{7B4B3E5C-0AF1-451C-8C75-985E14F45195}" type="pres">
      <dgm:prSet presAssocID="{6F4BFDE0-58B9-49D0-A807-1A347EAF5633}" presName="compNode" presStyleCnt="0"/>
      <dgm:spPr/>
    </dgm:pt>
    <dgm:pt modelId="{53B22EEB-8E3D-4B5D-9534-27E6073B8D29}" type="pres">
      <dgm:prSet presAssocID="{6F4BFDE0-58B9-49D0-A807-1A347EAF5633}" presName="bgRect" presStyleLbl="bgShp" presStyleIdx="0" presStyleCnt="6"/>
      <dgm:spPr/>
    </dgm:pt>
    <dgm:pt modelId="{4E073F91-B94B-477E-99D8-1AAF2C8E25A4}" type="pres">
      <dgm:prSet presAssocID="{6F4BFDE0-58B9-49D0-A807-1A347EAF563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63FA163-7134-4B45-A301-D67FE4A84601}" type="pres">
      <dgm:prSet presAssocID="{6F4BFDE0-58B9-49D0-A807-1A347EAF5633}" presName="spaceRect" presStyleCnt="0"/>
      <dgm:spPr/>
    </dgm:pt>
    <dgm:pt modelId="{50C1B1B4-C21B-4158-8A12-D541F40DF6CB}" type="pres">
      <dgm:prSet presAssocID="{6F4BFDE0-58B9-49D0-A807-1A347EAF5633}" presName="parTx" presStyleLbl="revTx" presStyleIdx="0" presStyleCnt="7">
        <dgm:presLayoutVars>
          <dgm:chMax val="0"/>
          <dgm:chPref val="0"/>
        </dgm:presLayoutVars>
      </dgm:prSet>
      <dgm:spPr/>
    </dgm:pt>
    <dgm:pt modelId="{7F0EB3D4-9954-4D46-82BD-777F0F7D6A65}" type="pres">
      <dgm:prSet presAssocID="{968EDE21-720A-4119-AD0F-0123EC34549D}" presName="sibTrans" presStyleCnt="0"/>
      <dgm:spPr/>
    </dgm:pt>
    <dgm:pt modelId="{97F953D2-54AF-4916-9A40-540483EB5E2D}" type="pres">
      <dgm:prSet presAssocID="{63156AF9-6624-4A45-A721-D0AE3843E8CB}" presName="compNode" presStyleCnt="0"/>
      <dgm:spPr/>
    </dgm:pt>
    <dgm:pt modelId="{E0C73524-B71B-4022-84FC-1B0FA4D2ED4F}" type="pres">
      <dgm:prSet presAssocID="{63156AF9-6624-4A45-A721-D0AE3843E8CB}" presName="bgRect" presStyleLbl="bgShp" presStyleIdx="1" presStyleCnt="6"/>
      <dgm:spPr/>
    </dgm:pt>
    <dgm:pt modelId="{574C09C9-6E4F-423E-8DC7-AEDB114C9429}" type="pres">
      <dgm:prSet presAssocID="{63156AF9-6624-4A45-A721-D0AE3843E8C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EEADF26F-AC37-454A-B207-06AADDEB2635}" type="pres">
      <dgm:prSet presAssocID="{63156AF9-6624-4A45-A721-D0AE3843E8CB}" presName="spaceRect" presStyleCnt="0"/>
      <dgm:spPr/>
    </dgm:pt>
    <dgm:pt modelId="{ECE10B63-BA69-452B-8D0D-3F23C026AF1D}" type="pres">
      <dgm:prSet presAssocID="{63156AF9-6624-4A45-A721-D0AE3843E8CB}" presName="parTx" presStyleLbl="revTx" presStyleIdx="1" presStyleCnt="7">
        <dgm:presLayoutVars>
          <dgm:chMax val="0"/>
          <dgm:chPref val="0"/>
        </dgm:presLayoutVars>
      </dgm:prSet>
      <dgm:spPr/>
    </dgm:pt>
    <dgm:pt modelId="{DB3A62D6-5953-4401-ADA1-808C33EDF630}" type="pres">
      <dgm:prSet presAssocID="{63156AF9-6624-4A45-A721-D0AE3843E8CB}" presName="desTx" presStyleLbl="revTx" presStyleIdx="2" presStyleCnt="7">
        <dgm:presLayoutVars/>
      </dgm:prSet>
      <dgm:spPr/>
    </dgm:pt>
    <dgm:pt modelId="{30760192-2D26-4B52-B94B-F477E10F9328}" type="pres">
      <dgm:prSet presAssocID="{05A5A6BE-8BA9-4C7E-A164-372F36F0647D}" presName="sibTrans" presStyleCnt="0"/>
      <dgm:spPr/>
    </dgm:pt>
    <dgm:pt modelId="{78DAD722-DCD3-43A4-872E-CA58B9C19A2A}" type="pres">
      <dgm:prSet presAssocID="{31711E22-7FFC-49AA-8CEB-2B18B8F715AF}" presName="compNode" presStyleCnt="0"/>
      <dgm:spPr/>
    </dgm:pt>
    <dgm:pt modelId="{025B77E6-28AA-42D6-94C9-D791CC5E60D1}" type="pres">
      <dgm:prSet presAssocID="{31711E22-7FFC-49AA-8CEB-2B18B8F715AF}" presName="bgRect" presStyleLbl="bgShp" presStyleIdx="2" presStyleCnt="6"/>
      <dgm:spPr/>
    </dgm:pt>
    <dgm:pt modelId="{F1C872DE-A4AA-4825-88A9-57040E92F9AB}" type="pres">
      <dgm:prSet presAssocID="{31711E22-7FFC-49AA-8CEB-2B18B8F715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EFF831A-FF84-4190-9D90-FB32843DE4E4}" type="pres">
      <dgm:prSet presAssocID="{31711E22-7FFC-49AA-8CEB-2B18B8F715AF}" presName="spaceRect" presStyleCnt="0"/>
      <dgm:spPr/>
    </dgm:pt>
    <dgm:pt modelId="{341E1865-E376-4CA9-83E4-58F3DA4FA827}" type="pres">
      <dgm:prSet presAssocID="{31711E22-7FFC-49AA-8CEB-2B18B8F715AF}" presName="parTx" presStyleLbl="revTx" presStyleIdx="3" presStyleCnt="7">
        <dgm:presLayoutVars>
          <dgm:chMax val="0"/>
          <dgm:chPref val="0"/>
        </dgm:presLayoutVars>
      </dgm:prSet>
      <dgm:spPr/>
    </dgm:pt>
    <dgm:pt modelId="{BE29A0F7-55D0-4DCA-88C2-731F49AB6108}" type="pres">
      <dgm:prSet presAssocID="{DEBE46DA-3BB1-4C1B-B31B-CACBE88858FF}" presName="sibTrans" presStyleCnt="0"/>
      <dgm:spPr/>
    </dgm:pt>
    <dgm:pt modelId="{BAFD4EBB-66D0-471C-8106-2F0E504F422C}" type="pres">
      <dgm:prSet presAssocID="{EA2C1604-F45D-4790-9DED-9904581D07A2}" presName="compNode" presStyleCnt="0"/>
      <dgm:spPr/>
    </dgm:pt>
    <dgm:pt modelId="{964122C2-52CB-49AD-898A-A65EF159CC67}" type="pres">
      <dgm:prSet presAssocID="{EA2C1604-F45D-4790-9DED-9904581D07A2}" presName="bgRect" presStyleLbl="bgShp" presStyleIdx="3" presStyleCnt="6"/>
      <dgm:spPr/>
    </dgm:pt>
    <dgm:pt modelId="{19D7E8B5-2988-4032-99C9-E0FA094E11F1}" type="pres">
      <dgm:prSet presAssocID="{EA2C1604-F45D-4790-9DED-9904581D07A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E14E4A70-870C-49DD-96EE-E00C1A08F8A8}" type="pres">
      <dgm:prSet presAssocID="{EA2C1604-F45D-4790-9DED-9904581D07A2}" presName="spaceRect" presStyleCnt="0"/>
      <dgm:spPr/>
    </dgm:pt>
    <dgm:pt modelId="{53BB8F3D-5116-4665-9C98-43D41C57208F}" type="pres">
      <dgm:prSet presAssocID="{EA2C1604-F45D-4790-9DED-9904581D07A2}" presName="parTx" presStyleLbl="revTx" presStyleIdx="4" presStyleCnt="7">
        <dgm:presLayoutVars>
          <dgm:chMax val="0"/>
          <dgm:chPref val="0"/>
        </dgm:presLayoutVars>
      </dgm:prSet>
      <dgm:spPr/>
    </dgm:pt>
    <dgm:pt modelId="{D227F956-DF54-4879-A373-9C7D0260ADBE}" type="pres">
      <dgm:prSet presAssocID="{CBBF7E2A-DBA8-4005-8270-56A91D411426}" presName="sibTrans" presStyleCnt="0"/>
      <dgm:spPr/>
    </dgm:pt>
    <dgm:pt modelId="{70D46075-E4F0-488A-A997-39D64A06168E}" type="pres">
      <dgm:prSet presAssocID="{8EFA39C3-88F2-4F1B-9CC4-D704D5E196C8}" presName="compNode" presStyleCnt="0"/>
      <dgm:spPr/>
    </dgm:pt>
    <dgm:pt modelId="{01EA6D2A-05D8-4A89-BBA3-6912936EC929}" type="pres">
      <dgm:prSet presAssocID="{8EFA39C3-88F2-4F1B-9CC4-D704D5E196C8}" presName="bgRect" presStyleLbl="bgShp" presStyleIdx="4" presStyleCnt="6"/>
      <dgm:spPr/>
    </dgm:pt>
    <dgm:pt modelId="{89B0230F-2269-4622-B484-6A68D96F97E9}" type="pres">
      <dgm:prSet presAssocID="{8EFA39C3-88F2-4F1B-9CC4-D704D5E196C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on Shelf"/>
        </a:ext>
      </dgm:extLst>
    </dgm:pt>
    <dgm:pt modelId="{A9A19C19-B9A3-4849-848A-EAF565E8ACF2}" type="pres">
      <dgm:prSet presAssocID="{8EFA39C3-88F2-4F1B-9CC4-D704D5E196C8}" presName="spaceRect" presStyleCnt="0"/>
      <dgm:spPr/>
    </dgm:pt>
    <dgm:pt modelId="{943CB2DC-10E9-4915-B12F-45E41B88E734}" type="pres">
      <dgm:prSet presAssocID="{8EFA39C3-88F2-4F1B-9CC4-D704D5E196C8}" presName="parTx" presStyleLbl="revTx" presStyleIdx="5" presStyleCnt="7">
        <dgm:presLayoutVars>
          <dgm:chMax val="0"/>
          <dgm:chPref val="0"/>
        </dgm:presLayoutVars>
      </dgm:prSet>
      <dgm:spPr/>
    </dgm:pt>
    <dgm:pt modelId="{5ED468F5-F821-4B0F-AD17-AF35699D240E}" type="pres">
      <dgm:prSet presAssocID="{CBE71301-AE35-4346-A0EB-1AF8897DA133}" presName="sibTrans" presStyleCnt="0"/>
      <dgm:spPr/>
    </dgm:pt>
    <dgm:pt modelId="{947D3AD7-54DB-4AB2-9BF7-636B085E85CE}" type="pres">
      <dgm:prSet presAssocID="{8E3519A2-5E33-4AC7-B9C9-95D120772CE7}" presName="compNode" presStyleCnt="0"/>
      <dgm:spPr/>
    </dgm:pt>
    <dgm:pt modelId="{DE560D0D-1E69-4C5C-9FBC-62347AC6E7C3}" type="pres">
      <dgm:prSet presAssocID="{8E3519A2-5E33-4AC7-B9C9-95D120772CE7}" presName="bgRect" presStyleLbl="bgShp" presStyleIdx="5" presStyleCnt="6"/>
      <dgm:spPr/>
    </dgm:pt>
    <dgm:pt modelId="{01372961-098A-4199-B375-E366CAC21D2F}" type="pres">
      <dgm:prSet presAssocID="{8E3519A2-5E33-4AC7-B9C9-95D120772C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tract"/>
        </a:ext>
      </dgm:extLst>
    </dgm:pt>
    <dgm:pt modelId="{3BC6D885-C39E-4E10-8A3F-FCC02BFDCD0A}" type="pres">
      <dgm:prSet presAssocID="{8E3519A2-5E33-4AC7-B9C9-95D120772CE7}" presName="spaceRect" presStyleCnt="0"/>
      <dgm:spPr/>
    </dgm:pt>
    <dgm:pt modelId="{075E0F21-172E-4485-936A-250AECB38FD9}" type="pres">
      <dgm:prSet presAssocID="{8E3519A2-5E33-4AC7-B9C9-95D120772CE7}" presName="parTx" presStyleLbl="revTx" presStyleIdx="6" presStyleCnt="7">
        <dgm:presLayoutVars>
          <dgm:chMax val="0"/>
          <dgm:chPref val="0"/>
        </dgm:presLayoutVars>
      </dgm:prSet>
      <dgm:spPr/>
    </dgm:pt>
  </dgm:ptLst>
  <dgm:cxnLst>
    <dgm:cxn modelId="{95798227-0B1C-4FB4-A114-1781B2D73F11}" type="presOf" srcId="{F590C887-C0F9-433B-B717-E20A7BE01A4B}" destId="{DB3A62D6-5953-4401-ADA1-808C33EDF630}" srcOrd="0" destOrd="0" presId="urn:microsoft.com/office/officeart/2018/2/layout/IconVerticalSolidList"/>
    <dgm:cxn modelId="{81A28532-0C15-40D1-8995-8CFD802D1733}" type="presOf" srcId="{EA2C1604-F45D-4790-9DED-9904581D07A2}" destId="{53BB8F3D-5116-4665-9C98-43D41C57208F}" srcOrd="0" destOrd="0" presId="urn:microsoft.com/office/officeart/2018/2/layout/IconVerticalSolidList"/>
    <dgm:cxn modelId="{FCCCAA40-3635-4B17-864D-A331EAB26149}" srcId="{63156AF9-6624-4A45-A721-D0AE3843E8CB}" destId="{F590C887-C0F9-433B-B717-E20A7BE01A4B}" srcOrd="0" destOrd="0" parTransId="{5F3BA874-75C1-4D47-A70F-FCD5945D958D}" sibTransId="{CFD77D17-CC08-4613-A45B-F1B1FE27389E}"/>
    <dgm:cxn modelId="{4789E35B-D8B5-4F01-8BC1-79CD0501BCB1}" srcId="{C0A4FEB6-3C64-49A1-88DE-4AED33CCF674}" destId="{8E3519A2-5E33-4AC7-B9C9-95D120772CE7}" srcOrd="5" destOrd="0" parTransId="{86E5D2AA-A792-4C67-A475-2276DC8571F8}" sibTransId="{AB26A9F5-0F63-49F4-B602-C65D858E4CA0}"/>
    <dgm:cxn modelId="{B5AE685D-A7B1-4D80-9683-3AC2A4BCB698}" type="presOf" srcId="{8E3519A2-5E33-4AC7-B9C9-95D120772CE7}" destId="{075E0F21-172E-4485-936A-250AECB38FD9}" srcOrd="0" destOrd="0" presId="urn:microsoft.com/office/officeart/2018/2/layout/IconVerticalSolidList"/>
    <dgm:cxn modelId="{F44ED264-628C-4BD6-A989-3CE7007A508F}" srcId="{C0A4FEB6-3C64-49A1-88DE-4AED33CCF674}" destId="{31711E22-7FFC-49AA-8CEB-2B18B8F715AF}" srcOrd="2" destOrd="0" parTransId="{3DD43B46-1DE9-4BFB-BD72-D98BB0C430FC}" sibTransId="{DEBE46DA-3BB1-4C1B-B31B-CACBE88858FF}"/>
    <dgm:cxn modelId="{7E5A2668-6E75-4A68-90DF-D216894FBF40}" srcId="{63156AF9-6624-4A45-A721-D0AE3843E8CB}" destId="{7E5D8466-2176-4C6D-91AB-B5A0CD77D08E}" srcOrd="1" destOrd="0" parTransId="{CEC0BF4F-94E8-4304-A37B-75861BDDBBD4}" sibTransId="{F31E8F9A-8A80-4529-BF3A-04B6AB9BDFD9}"/>
    <dgm:cxn modelId="{08A48168-29E9-4EC2-B982-3C050AD82171}" type="presOf" srcId="{31711E22-7FFC-49AA-8CEB-2B18B8F715AF}" destId="{341E1865-E376-4CA9-83E4-58F3DA4FA827}" srcOrd="0" destOrd="0" presId="urn:microsoft.com/office/officeart/2018/2/layout/IconVerticalSolidList"/>
    <dgm:cxn modelId="{A3C62D52-71F0-47B6-AAD5-79DEE3D930CE}" type="presOf" srcId="{7E5D8466-2176-4C6D-91AB-B5A0CD77D08E}" destId="{DB3A62D6-5953-4401-ADA1-808C33EDF630}" srcOrd="0" destOrd="1" presId="urn:microsoft.com/office/officeart/2018/2/layout/IconVerticalSolidList"/>
    <dgm:cxn modelId="{B59E347B-7773-4DCB-96B7-85A27C7FA8EC}" srcId="{C0A4FEB6-3C64-49A1-88DE-4AED33CCF674}" destId="{EA2C1604-F45D-4790-9DED-9904581D07A2}" srcOrd="3" destOrd="0" parTransId="{DFD2DCA6-1766-4EF0-9C88-0C9E2CEEBA02}" sibTransId="{CBBF7E2A-DBA8-4005-8270-56A91D411426}"/>
    <dgm:cxn modelId="{A3E5D67E-5E06-42E4-B982-5791893AE226}" type="presOf" srcId="{C0A4FEB6-3C64-49A1-88DE-4AED33CCF674}" destId="{64203A1B-259E-426F-A5AC-46E52B1F926B}" srcOrd="0" destOrd="0" presId="urn:microsoft.com/office/officeart/2018/2/layout/IconVerticalSolidList"/>
    <dgm:cxn modelId="{0CDF2694-B635-4435-BEE8-B65F200D1E7C}" srcId="{C0A4FEB6-3C64-49A1-88DE-4AED33CCF674}" destId="{63156AF9-6624-4A45-A721-D0AE3843E8CB}" srcOrd="1" destOrd="0" parTransId="{2CEC1E95-0E4E-4F86-A8D9-EDF9AB9C3A23}" sibTransId="{05A5A6BE-8BA9-4C7E-A164-372F36F0647D}"/>
    <dgm:cxn modelId="{BF03AB9E-9DF4-4252-A6E4-21E8184100E1}" type="presOf" srcId="{8EFA39C3-88F2-4F1B-9CC4-D704D5E196C8}" destId="{943CB2DC-10E9-4915-B12F-45E41B88E734}" srcOrd="0" destOrd="0" presId="urn:microsoft.com/office/officeart/2018/2/layout/IconVerticalSolidList"/>
    <dgm:cxn modelId="{4CF368C9-B7CA-40E1-AA81-B3E16AA01287}" type="presOf" srcId="{6F4BFDE0-58B9-49D0-A807-1A347EAF5633}" destId="{50C1B1B4-C21B-4158-8A12-D541F40DF6CB}" srcOrd="0" destOrd="0" presId="urn:microsoft.com/office/officeart/2018/2/layout/IconVerticalSolidList"/>
    <dgm:cxn modelId="{AFEABFE3-2F6E-4582-AAC2-9D1384CD18FD}" srcId="{C0A4FEB6-3C64-49A1-88DE-4AED33CCF674}" destId="{8EFA39C3-88F2-4F1B-9CC4-D704D5E196C8}" srcOrd="4" destOrd="0" parTransId="{9F744B15-A937-46EA-9049-5A4791D4269D}" sibTransId="{CBE71301-AE35-4346-A0EB-1AF8897DA133}"/>
    <dgm:cxn modelId="{E05A8BEA-7ADB-4B23-B611-63E9FE451A37}" srcId="{C0A4FEB6-3C64-49A1-88DE-4AED33CCF674}" destId="{6F4BFDE0-58B9-49D0-A807-1A347EAF5633}" srcOrd="0" destOrd="0" parTransId="{E5E05E64-CC22-4155-8DEE-B5013BDB3FA3}" sibTransId="{968EDE21-720A-4119-AD0F-0123EC34549D}"/>
    <dgm:cxn modelId="{FF0CAAFD-FBE2-4D09-9FEC-1EF98FE55382}" type="presOf" srcId="{63156AF9-6624-4A45-A721-D0AE3843E8CB}" destId="{ECE10B63-BA69-452B-8D0D-3F23C026AF1D}" srcOrd="0" destOrd="0" presId="urn:microsoft.com/office/officeart/2018/2/layout/IconVerticalSolidList"/>
    <dgm:cxn modelId="{87389226-D59D-492E-925C-A092A1B4780C}" type="presParOf" srcId="{64203A1B-259E-426F-A5AC-46E52B1F926B}" destId="{7B4B3E5C-0AF1-451C-8C75-985E14F45195}" srcOrd="0" destOrd="0" presId="urn:microsoft.com/office/officeart/2018/2/layout/IconVerticalSolidList"/>
    <dgm:cxn modelId="{76BE2B72-9724-4D41-92C9-AF7E0BABC0C4}" type="presParOf" srcId="{7B4B3E5C-0AF1-451C-8C75-985E14F45195}" destId="{53B22EEB-8E3D-4B5D-9534-27E6073B8D29}" srcOrd="0" destOrd="0" presId="urn:microsoft.com/office/officeart/2018/2/layout/IconVerticalSolidList"/>
    <dgm:cxn modelId="{8D0781BE-6D90-4B92-9F0D-7F3F07E8545C}" type="presParOf" srcId="{7B4B3E5C-0AF1-451C-8C75-985E14F45195}" destId="{4E073F91-B94B-477E-99D8-1AAF2C8E25A4}" srcOrd="1" destOrd="0" presId="urn:microsoft.com/office/officeart/2018/2/layout/IconVerticalSolidList"/>
    <dgm:cxn modelId="{A3259E60-54C0-41EB-8DFB-DD303D56BD7A}" type="presParOf" srcId="{7B4B3E5C-0AF1-451C-8C75-985E14F45195}" destId="{963FA163-7134-4B45-A301-D67FE4A84601}" srcOrd="2" destOrd="0" presId="urn:microsoft.com/office/officeart/2018/2/layout/IconVerticalSolidList"/>
    <dgm:cxn modelId="{4BC09608-58B9-4647-B393-363D2A88070C}" type="presParOf" srcId="{7B4B3E5C-0AF1-451C-8C75-985E14F45195}" destId="{50C1B1B4-C21B-4158-8A12-D541F40DF6CB}" srcOrd="3" destOrd="0" presId="urn:microsoft.com/office/officeart/2018/2/layout/IconVerticalSolidList"/>
    <dgm:cxn modelId="{E3B7ED14-42B0-45C8-BCC2-2B0477EE912D}" type="presParOf" srcId="{64203A1B-259E-426F-A5AC-46E52B1F926B}" destId="{7F0EB3D4-9954-4D46-82BD-777F0F7D6A65}" srcOrd="1" destOrd="0" presId="urn:microsoft.com/office/officeart/2018/2/layout/IconVerticalSolidList"/>
    <dgm:cxn modelId="{BAA020C4-E776-4FF9-BFF9-F3C7CD101390}" type="presParOf" srcId="{64203A1B-259E-426F-A5AC-46E52B1F926B}" destId="{97F953D2-54AF-4916-9A40-540483EB5E2D}" srcOrd="2" destOrd="0" presId="urn:microsoft.com/office/officeart/2018/2/layout/IconVerticalSolidList"/>
    <dgm:cxn modelId="{87501555-F47C-416E-B6A0-2CA94D7E697C}" type="presParOf" srcId="{97F953D2-54AF-4916-9A40-540483EB5E2D}" destId="{E0C73524-B71B-4022-84FC-1B0FA4D2ED4F}" srcOrd="0" destOrd="0" presId="urn:microsoft.com/office/officeart/2018/2/layout/IconVerticalSolidList"/>
    <dgm:cxn modelId="{5D95366C-2E7E-43A6-9D6B-C7B3EC3DCD36}" type="presParOf" srcId="{97F953D2-54AF-4916-9A40-540483EB5E2D}" destId="{574C09C9-6E4F-423E-8DC7-AEDB114C9429}" srcOrd="1" destOrd="0" presId="urn:microsoft.com/office/officeart/2018/2/layout/IconVerticalSolidList"/>
    <dgm:cxn modelId="{E70DAC25-EF0A-4CE4-8C7F-0A74C0772837}" type="presParOf" srcId="{97F953D2-54AF-4916-9A40-540483EB5E2D}" destId="{EEADF26F-AC37-454A-B207-06AADDEB2635}" srcOrd="2" destOrd="0" presId="urn:microsoft.com/office/officeart/2018/2/layout/IconVerticalSolidList"/>
    <dgm:cxn modelId="{3DE1C482-B235-4A0A-BA9B-39C1F57A72D4}" type="presParOf" srcId="{97F953D2-54AF-4916-9A40-540483EB5E2D}" destId="{ECE10B63-BA69-452B-8D0D-3F23C026AF1D}" srcOrd="3" destOrd="0" presId="urn:microsoft.com/office/officeart/2018/2/layout/IconVerticalSolidList"/>
    <dgm:cxn modelId="{4AE0F5EE-D7D9-4DE3-A051-BD54B6EA03BA}" type="presParOf" srcId="{97F953D2-54AF-4916-9A40-540483EB5E2D}" destId="{DB3A62D6-5953-4401-ADA1-808C33EDF630}" srcOrd="4" destOrd="0" presId="urn:microsoft.com/office/officeart/2018/2/layout/IconVerticalSolidList"/>
    <dgm:cxn modelId="{1567D643-FE72-4562-98F7-A0C8210210C1}" type="presParOf" srcId="{64203A1B-259E-426F-A5AC-46E52B1F926B}" destId="{30760192-2D26-4B52-B94B-F477E10F9328}" srcOrd="3" destOrd="0" presId="urn:microsoft.com/office/officeart/2018/2/layout/IconVerticalSolidList"/>
    <dgm:cxn modelId="{4EFD3F9B-225C-433E-B6CB-92484DFED765}" type="presParOf" srcId="{64203A1B-259E-426F-A5AC-46E52B1F926B}" destId="{78DAD722-DCD3-43A4-872E-CA58B9C19A2A}" srcOrd="4" destOrd="0" presId="urn:microsoft.com/office/officeart/2018/2/layout/IconVerticalSolidList"/>
    <dgm:cxn modelId="{50C08481-3162-4939-9949-8FDCC2184E87}" type="presParOf" srcId="{78DAD722-DCD3-43A4-872E-CA58B9C19A2A}" destId="{025B77E6-28AA-42D6-94C9-D791CC5E60D1}" srcOrd="0" destOrd="0" presId="urn:microsoft.com/office/officeart/2018/2/layout/IconVerticalSolidList"/>
    <dgm:cxn modelId="{733467E5-06F3-473A-9544-5D8F47642F58}" type="presParOf" srcId="{78DAD722-DCD3-43A4-872E-CA58B9C19A2A}" destId="{F1C872DE-A4AA-4825-88A9-57040E92F9AB}" srcOrd="1" destOrd="0" presId="urn:microsoft.com/office/officeart/2018/2/layout/IconVerticalSolidList"/>
    <dgm:cxn modelId="{AF8F797D-28D9-4582-AE7B-B1B3F9EC630D}" type="presParOf" srcId="{78DAD722-DCD3-43A4-872E-CA58B9C19A2A}" destId="{9EFF831A-FF84-4190-9D90-FB32843DE4E4}" srcOrd="2" destOrd="0" presId="urn:microsoft.com/office/officeart/2018/2/layout/IconVerticalSolidList"/>
    <dgm:cxn modelId="{BEFF1C38-6D85-448F-9B31-78056442C6E1}" type="presParOf" srcId="{78DAD722-DCD3-43A4-872E-CA58B9C19A2A}" destId="{341E1865-E376-4CA9-83E4-58F3DA4FA827}" srcOrd="3" destOrd="0" presId="urn:microsoft.com/office/officeart/2018/2/layout/IconVerticalSolidList"/>
    <dgm:cxn modelId="{EBF83D2E-E2B2-45B2-AA7F-71611EB9539C}" type="presParOf" srcId="{64203A1B-259E-426F-A5AC-46E52B1F926B}" destId="{BE29A0F7-55D0-4DCA-88C2-731F49AB6108}" srcOrd="5" destOrd="0" presId="urn:microsoft.com/office/officeart/2018/2/layout/IconVerticalSolidList"/>
    <dgm:cxn modelId="{280C095B-1545-4325-8D10-9E85B0054D52}" type="presParOf" srcId="{64203A1B-259E-426F-A5AC-46E52B1F926B}" destId="{BAFD4EBB-66D0-471C-8106-2F0E504F422C}" srcOrd="6" destOrd="0" presId="urn:microsoft.com/office/officeart/2018/2/layout/IconVerticalSolidList"/>
    <dgm:cxn modelId="{9B4B2A58-AD7F-4191-AC23-6D7573DF0DEC}" type="presParOf" srcId="{BAFD4EBB-66D0-471C-8106-2F0E504F422C}" destId="{964122C2-52CB-49AD-898A-A65EF159CC67}" srcOrd="0" destOrd="0" presId="urn:microsoft.com/office/officeart/2018/2/layout/IconVerticalSolidList"/>
    <dgm:cxn modelId="{B73C1E97-BA4B-4D60-A38F-57E2C0B963BE}" type="presParOf" srcId="{BAFD4EBB-66D0-471C-8106-2F0E504F422C}" destId="{19D7E8B5-2988-4032-99C9-E0FA094E11F1}" srcOrd="1" destOrd="0" presId="urn:microsoft.com/office/officeart/2018/2/layout/IconVerticalSolidList"/>
    <dgm:cxn modelId="{DE4D4573-DB3D-42E1-BFF9-73F2B43B3DE0}" type="presParOf" srcId="{BAFD4EBB-66D0-471C-8106-2F0E504F422C}" destId="{E14E4A70-870C-49DD-96EE-E00C1A08F8A8}" srcOrd="2" destOrd="0" presId="urn:microsoft.com/office/officeart/2018/2/layout/IconVerticalSolidList"/>
    <dgm:cxn modelId="{00C06192-77FB-46C0-8F5B-B77C0140EE3D}" type="presParOf" srcId="{BAFD4EBB-66D0-471C-8106-2F0E504F422C}" destId="{53BB8F3D-5116-4665-9C98-43D41C57208F}" srcOrd="3" destOrd="0" presId="urn:microsoft.com/office/officeart/2018/2/layout/IconVerticalSolidList"/>
    <dgm:cxn modelId="{819C9391-C0E1-4EE1-AEB7-40047000CC9F}" type="presParOf" srcId="{64203A1B-259E-426F-A5AC-46E52B1F926B}" destId="{D227F956-DF54-4879-A373-9C7D0260ADBE}" srcOrd="7" destOrd="0" presId="urn:microsoft.com/office/officeart/2018/2/layout/IconVerticalSolidList"/>
    <dgm:cxn modelId="{EA4117DD-D2AD-4D72-868F-EAF1368EB474}" type="presParOf" srcId="{64203A1B-259E-426F-A5AC-46E52B1F926B}" destId="{70D46075-E4F0-488A-A997-39D64A06168E}" srcOrd="8" destOrd="0" presId="urn:microsoft.com/office/officeart/2018/2/layout/IconVerticalSolidList"/>
    <dgm:cxn modelId="{D18AE55F-39BB-450C-8199-91670549EB2C}" type="presParOf" srcId="{70D46075-E4F0-488A-A997-39D64A06168E}" destId="{01EA6D2A-05D8-4A89-BBA3-6912936EC929}" srcOrd="0" destOrd="0" presId="urn:microsoft.com/office/officeart/2018/2/layout/IconVerticalSolidList"/>
    <dgm:cxn modelId="{FC8BFF54-8D0E-4021-A735-066498859902}" type="presParOf" srcId="{70D46075-E4F0-488A-A997-39D64A06168E}" destId="{89B0230F-2269-4622-B484-6A68D96F97E9}" srcOrd="1" destOrd="0" presId="urn:microsoft.com/office/officeart/2018/2/layout/IconVerticalSolidList"/>
    <dgm:cxn modelId="{7BA7D0E8-DFB8-4D01-AD93-EA3296546BDE}" type="presParOf" srcId="{70D46075-E4F0-488A-A997-39D64A06168E}" destId="{A9A19C19-B9A3-4849-848A-EAF565E8ACF2}" srcOrd="2" destOrd="0" presId="urn:microsoft.com/office/officeart/2018/2/layout/IconVerticalSolidList"/>
    <dgm:cxn modelId="{19733252-D43E-4FA0-B68E-337E635A2CDF}" type="presParOf" srcId="{70D46075-E4F0-488A-A997-39D64A06168E}" destId="{943CB2DC-10E9-4915-B12F-45E41B88E734}" srcOrd="3" destOrd="0" presId="urn:microsoft.com/office/officeart/2018/2/layout/IconVerticalSolidList"/>
    <dgm:cxn modelId="{BF364602-F44A-473F-AB96-B76C9330DF48}" type="presParOf" srcId="{64203A1B-259E-426F-A5AC-46E52B1F926B}" destId="{5ED468F5-F821-4B0F-AD17-AF35699D240E}" srcOrd="9" destOrd="0" presId="urn:microsoft.com/office/officeart/2018/2/layout/IconVerticalSolidList"/>
    <dgm:cxn modelId="{DB19572D-3F5C-454D-8BF1-E65A4F4AB8C2}" type="presParOf" srcId="{64203A1B-259E-426F-A5AC-46E52B1F926B}" destId="{947D3AD7-54DB-4AB2-9BF7-636B085E85CE}" srcOrd="10" destOrd="0" presId="urn:microsoft.com/office/officeart/2018/2/layout/IconVerticalSolidList"/>
    <dgm:cxn modelId="{892B1DD6-19C6-46F3-BEA2-2AFF80400287}" type="presParOf" srcId="{947D3AD7-54DB-4AB2-9BF7-636B085E85CE}" destId="{DE560D0D-1E69-4C5C-9FBC-62347AC6E7C3}" srcOrd="0" destOrd="0" presId="urn:microsoft.com/office/officeart/2018/2/layout/IconVerticalSolidList"/>
    <dgm:cxn modelId="{074A30D7-BD09-4D25-A750-243592E1B768}" type="presParOf" srcId="{947D3AD7-54DB-4AB2-9BF7-636B085E85CE}" destId="{01372961-098A-4199-B375-E366CAC21D2F}" srcOrd="1" destOrd="0" presId="urn:microsoft.com/office/officeart/2018/2/layout/IconVerticalSolidList"/>
    <dgm:cxn modelId="{FE9E12E8-D13B-4C96-9AA6-0D363E2AF846}" type="presParOf" srcId="{947D3AD7-54DB-4AB2-9BF7-636B085E85CE}" destId="{3BC6D885-C39E-4E10-8A3F-FCC02BFDCD0A}" srcOrd="2" destOrd="0" presId="urn:microsoft.com/office/officeart/2018/2/layout/IconVerticalSolidList"/>
    <dgm:cxn modelId="{6559B4E6-5DDE-446E-97F1-A069BC497641}" type="presParOf" srcId="{947D3AD7-54DB-4AB2-9BF7-636B085E85CE}" destId="{075E0F21-172E-4485-936A-250AECB38F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999143" y="1007556"/>
          <a:ext cx="301888" cy="2354732"/>
        </a:xfrm>
        <a:custGeom>
          <a:avLst/>
          <a:gdLst/>
          <a:ahLst/>
          <a:cxnLst/>
          <a:rect l="0" t="0" r="0" b="0"/>
          <a:pathLst>
            <a:path>
              <a:moveTo>
                <a:pt x="0" y="0"/>
              </a:moveTo>
              <a:lnTo>
                <a:pt x="0" y="2354732"/>
              </a:lnTo>
              <a:lnTo>
                <a:pt x="301888" y="2354732"/>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999143" y="1007556"/>
          <a:ext cx="301888" cy="925792"/>
        </a:xfrm>
        <a:custGeom>
          <a:avLst/>
          <a:gdLst/>
          <a:ahLst/>
          <a:cxnLst/>
          <a:rect l="0" t="0" r="0" b="0"/>
          <a:pathLst>
            <a:path>
              <a:moveTo>
                <a:pt x="0" y="0"/>
              </a:moveTo>
              <a:lnTo>
                <a:pt x="0" y="925792"/>
              </a:lnTo>
              <a:lnTo>
                <a:pt x="301888" y="925792"/>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797884" y="1260"/>
          <a:ext cx="2012591" cy="1006295"/>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EVP Administration</a:t>
          </a:r>
        </a:p>
      </dsp:txBody>
      <dsp:txXfrm>
        <a:off x="797884" y="1260"/>
        <a:ext cx="2012591" cy="1006295"/>
      </dsp:txXfrm>
    </dsp:sp>
    <dsp:sp modelId="{10D6ACEB-E40A-410F-801C-D754BDD646A7}">
      <dsp:nvSpPr>
        <dsp:cNvPr id="0" name=""/>
        <dsp:cNvSpPr/>
      </dsp:nvSpPr>
      <dsp:spPr>
        <a:xfrm>
          <a:off x="1301032" y="1430200"/>
          <a:ext cx="2012591" cy="1006295"/>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latin typeface="Gill Sans MT" panose="020B0502020104020203"/>
            </a:rPr>
            <a:t>Associate Vice</a:t>
          </a:r>
          <a:r>
            <a:rPr lang="en-US" sz="2000" kern="1200">
              <a:solidFill>
                <a:schemeClr val="tx1"/>
              </a:solidFill>
            </a:rPr>
            <a:t> President</a:t>
          </a:r>
          <a:r>
            <a:rPr lang="en-US" sz="2000" kern="1200">
              <a:solidFill>
                <a:schemeClr val="tx1"/>
              </a:solidFill>
              <a:latin typeface="Gill Sans MT" panose="020B0502020104020203"/>
            </a:rPr>
            <a:t> of HR</a:t>
          </a:r>
          <a:endParaRPr lang="en-US" sz="2000" kern="1200">
            <a:solidFill>
              <a:schemeClr val="tx1"/>
            </a:solidFill>
          </a:endParaRPr>
        </a:p>
      </dsp:txBody>
      <dsp:txXfrm>
        <a:off x="1301032" y="1430200"/>
        <a:ext cx="2012591" cy="1006295"/>
      </dsp:txXfrm>
    </dsp:sp>
    <dsp:sp modelId="{670BB953-6514-41E8-81B0-8C86420AC2F9}">
      <dsp:nvSpPr>
        <dsp:cNvPr id="0" name=""/>
        <dsp:cNvSpPr/>
      </dsp:nvSpPr>
      <dsp:spPr>
        <a:xfrm>
          <a:off x="1301032" y="2859140"/>
          <a:ext cx="2012591" cy="1006295"/>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7,000+</a:t>
          </a:r>
          <a:r>
            <a:rPr lang="en-US" sz="1900" kern="1200" baseline="0">
              <a:solidFill>
                <a:schemeClr val="tx1"/>
              </a:solidFill>
            </a:rPr>
            <a:t> support staff</a:t>
          </a:r>
          <a:endParaRPr lang="en-US" sz="1900" kern="1200">
            <a:solidFill>
              <a:schemeClr val="tx1"/>
            </a:solidFill>
          </a:endParaRPr>
        </a:p>
      </dsp:txBody>
      <dsp:txXfrm>
        <a:off x="1301032" y="2859140"/>
        <a:ext cx="2012591" cy="1006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1485797" y="735769"/>
          <a:ext cx="246529" cy="2761793"/>
        </a:xfrm>
        <a:custGeom>
          <a:avLst/>
          <a:gdLst/>
          <a:ahLst/>
          <a:cxnLst/>
          <a:rect l="0" t="0" r="0" b="0"/>
          <a:pathLst>
            <a:path>
              <a:moveTo>
                <a:pt x="0" y="0"/>
              </a:moveTo>
              <a:lnTo>
                <a:pt x="0" y="2761793"/>
              </a:lnTo>
              <a:lnTo>
                <a:pt x="246529" y="2761793"/>
              </a:lnTo>
            </a:path>
          </a:pathLst>
        </a:custGeom>
        <a:noFill/>
        <a:ln w="22225"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38D09-D3EC-4622-98FE-7BEE2D10E808}">
      <dsp:nvSpPr>
        <dsp:cNvPr id="0" name=""/>
        <dsp:cNvSpPr/>
      </dsp:nvSpPr>
      <dsp:spPr>
        <a:xfrm>
          <a:off x="1485797" y="735769"/>
          <a:ext cx="246529" cy="1718983"/>
        </a:xfrm>
        <a:custGeom>
          <a:avLst/>
          <a:gdLst/>
          <a:ahLst/>
          <a:cxnLst/>
          <a:rect l="0" t="0" r="0" b="0"/>
          <a:pathLst>
            <a:path>
              <a:moveTo>
                <a:pt x="0" y="0"/>
              </a:moveTo>
              <a:lnTo>
                <a:pt x="0" y="1718983"/>
              </a:lnTo>
              <a:lnTo>
                <a:pt x="246529" y="1718983"/>
              </a:lnTo>
            </a:path>
          </a:pathLst>
        </a:custGeom>
        <a:noFill/>
        <a:ln w="22225"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1485797" y="735769"/>
          <a:ext cx="246529" cy="676174"/>
        </a:xfrm>
        <a:custGeom>
          <a:avLst/>
          <a:gdLst/>
          <a:ahLst/>
          <a:cxnLst/>
          <a:rect l="0" t="0" r="0" b="0"/>
          <a:pathLst>
            <a:path>
              <a:moveTo>
                <a:pt x="0" y="0"/>
              </a:moveTo>
              <a:lnTo>
                <a:pt x="0" y="676174"/>
              </a:lnTo>
              <a:lnTo>
                <a:pt x="246529" y="676174"/>
              </a:lnTo>
            </a:path>
          </a:pathLst>
        </a:custGeom>
        <a:noFill/>
        <a:ln w="22225"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1338922" y="1396"/>
          <a:ext cx="1468746" cy="734373"/>
        </a:xfrm>
        <a:prstGeom prst="rect">
          <a:avLst/>
        </a:prstGeom>
        <a:solidFill>
          <a:schemeClr val="accent6">
            <a:shade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Provost</a:t>
          </a:r>
        </a:p>
      </dsp:txBody>
      <dsp:txXfrm>
        <a:off x="1338922" y="1396"/>
        <a:ext cx="1468746" cy="734373"/>
      </dsp:txXfrm>
    </dsp:sp>
    <dsp:sp modelId="{10D6ACEB-E40A-410F-801C-D754BDD646A7}">
      <dsp:nvSpPr>
        <dsp:cNvPr id="0" name=""/>
        <dsp:cNvSpPr/>
      </dsp:nvSpPr>
      <dsp:spPr>
        <a:xfrm>
          <a:off x="1732326" y="1044757"/>
          <a:ext cx="1468746" cy="734373"/>
        </a:xfrm>
        <a:prstGeom prst="rect">
          <a:avLst/>
        </a:prstGeom>
        <a:solidFill>
          <a:schemeClr val="accent6">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Gill Sans MT" panose="020B0502020104020203"/>
            </a:rPr>
            <a:t>Vice Provost</a:t>
          </a:r>
          <a:r>
            <a:rPr lang="en-US" sz="1100" kern="1200"/>
            <a:t> and Associate </a:t>
          </a:r>
          <a:r>
            <a:rPr lang="en-US" sz="1100" kern="1200">
              <a:latin typeface="Gill Sans MT" panose="020B0502020104020203"/>
            </a:rPr>
            <a:t>Vice President</a:t>
          </a:r>
          <a:r>
            <a:rPr lang="en-US" sz="1100" kern="1200"/>
            <a:t> </a:t>
          </a:r>
          <a:br>
            <a:rPr lang="en-US" sz="1100" kern="1200"/>
          </a:br>
          <a:r>
            <a:rPr lang="en-US" sz="1100" kern="1200"/>
            <a:t>for Faculty and Academic Staff Affairs</a:t>
          </a:r>
        </a:p>
      </dsp:txBody>
      <dsp:txXfrm>
        <a:off x="1732326" y="1044757"/>
        <a:ext cx="1468746" cy="734373"/>
      </dsp:txXfrm>
    </dsp:sp>
    <dsp:sp modelId="{2991257F-0DA6-4950-AF2B-23EDD596D927}">
      <dsp:nvSpPr>
        <dsp:cNvPr id="0" name=""/>
        <dsp:cNvSpPr/>
      </dsp:nvSpPr>
      <dsp:spPr>
        <a:xfrm>
          <a:off x="1732326" y="2087566"/>
          <a:ext cx="1468746" cy="734373"/>
        </a:xfrm>
        <a:prstGeom prst="rect">
          <a:avLst/>
        </a:prstGeom>
        <a:solidFill>
          <a:schemeClr val="accent6">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n-US" sz="1100" kern="1200">
              <a:latin typeface="Gill Sans MT" panose="020B0502020104020203"/>
            </a:rPr>
            <a:t>Vice Provosts, Deans and MAU Leaders</a:t>
          </a:r>
        </a:p>
      </dsp:txBody>
      <dsp:txXfrm>
        <a:off x="1732326" y="2087566"/>
        <a:ext cx="1468746" cy="734373"/>
      </dsp:txXfrm>
    </dsp:sp>
    <dsp:sp modelId="{670BB953-6514-41E8-81B0-8C86420AC2F9}">
      <dsp:nvSpPr>
        <dsp:cNvPr id="0" name=""/>
        <dsp:cNvSpPr/>
      </dsp:nvSpPr>
      <dsp:spPr>
        <a:xfrm>
          <a:off x="1732326" y="3130376"/>
          <a:ext cx="1468746" cy="734373"/>
        </a:xfrm>
        <a:prstGeom prst="rect">
          <a:avLst/>
        </a:prstGeom>
        <a:solidFill>
          <a:schemeClr val="accent6">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5,600 faculty, academic staff and executive managers</a:t>
          </a:r>
          <a:r>
            <a:rPr lang="en-US" sz="1100" kern="1200">
              <a:latin typeface="Gill Sans MT" panose="020B0502020104020203"/>
            </a:rPr>
            <a:t>***</a:t>
          </a:r>
          <a:endParaRPr lang="en-US" sz="1100" kern="1200"/>
        </a:p>
      </dsp:txBody>
      <dsp:txXfrm>
        <a:off x="1732326" y="3130376"/>
        <a:ext cx="1468746" cy="734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68D5A-DA79-459B-B3E7-33D2781F4794}">
      <dsp:nvSpPr>
        <dsp:cNvPr id="0" name=""/>
        <dsp:cNvSpPr/>
      </dsp:nvSpPr>
      <dsp:spPr>
        <a:xfrm>
          <a:off x="0" y="1696983"/>
          <a:ext cx="8777844" cy="226264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40FD3-F553-4B7E-8660-5E4CE7F83477}">
      <dsp:nvSpPr>
        <dsp:cNvPr id="0" name=""/>
        <dsp:cNvSpPr/>
      </dsp:nvSpPr>
      <dsp:spPr>
        <a:xfrm>
          <a:off x="3953" y="0"/>
          <a:ext cx="1901723" cy="226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Intake and Support</a:t>
          </a:r>
          <a:endParaRPr lang="en-US" sz="2400" kern="1200"/>
        </a:p>
      </dsp:txBody>
      <dsp:txXfrm>
        <a:off x="3953" y="0"/>
        <a:ext cx="1901723" cy="2262644"/>
      </dsp:txXfrm>
    </dsp:sp>
    <dsp:sp modelId="{ED61010F-57FE-47F1-BB66-1307B8374290}">
      <dsp:nvSpPr>
        <dsp:cNvPr id="0" name=""/>
        <dsp:cNvSpPr/>
      </dsp:nvSpPr>
      <dsp:spPr>
        <a:xfrm>
          <a:off x="671984" y="2545475"/>
          <a:ext cx="565661" cy="56566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1E384-EDE2-46AF-B48A-D164AEFCC3C3}">
      <dsp:nvSpPr>
        <dsp:cNvPr id="0" name=""/>
        <dsp:cNvSpPr/>
      </dsp:nvSpPr>
      <dsp:spPr>
        <a:xfrm>
          <a:off x="2000763" y="3393967"/>
          <a:ext cx="1901723" cy="226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Investigation </a:t>
          </a:r>
          <a:endParaRPr lang="en-US" sz="2400" kern="1200"/>
        </a:p>
      </dsp:txBody>
      <dsp:txXfrm>
        <a:off x="2000763" y="3393967"/>
        <a:ext cx="1901723" cy="2262644"/>
      </dsp:txXfrm>
    </dsp:sp>
    <dsp:sp modelId="{9ACD016B-6A75-4DF5-AB2D-D2DAE8CA1B3B}">
      <dsp:nvSpPr>
        <dsp:cNvPr id="0" name=""/>
        <dsp:cNvSpPr/>
      </dsp:nvSpPr>
      <dsp:spPr>
        <a:xfrm>
          <a:off x="2668794" y="2545475"/>
          <a:ext cx="565661" cy="56566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DAEB4-347A-429F-B3FB-A7CD1D9D1A01}">
      <dsp:nvSpPr>
        <dsp:cNvPr id="0" name=""/>
        <dsp:cNvSpPr/>
      </dsp:nvSpPr>
      <dsp:spPr>
        <a:xfrm>
          <a:off x="3997572" y="0"/>
          <a:ext cx="1901723" cy="226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Hearing and Resolution</a:t>
          </a:r>
        </a:p>
      </dsp:txBody>
      <dsp:txXfrm>
        <a:off x="3997572" y="0"/>
        <a:ext cx="1901723" cy="2262644"/>
      </dsp:txXfrm>
    </dsp:sp>
    <dsp:sp modelId="{547B31D4-9CCE-4E94-A83D-F37AC819485D}">
      <dsp:nvSpPr>
        <dsp:cNvPr id="0" name=""/>
        <dsp:cNvSpPr/>
      </dsp:nvSpPr>
      <dsp:spPr>
        <a:xfrm>
          <a:off x="4665603" y="2545475"/>
          <a:ext cx="565661" cy="56566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B7E21-BD1E-4ECE-AFE9-437651BD31C5}">
      <dsp:nvSpPr>
        <dsp:cNvPr id="0" name=""/>
        <dsp:cNvSpPr/>
      </dsp:nvSpPr>
      <dsp:spPr>
        <a:xfrm>
          <a:off x="5994382" y="3393967"/>
          <a:ext cx="1901723" cy="226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a:rPr>
            <a:t>Appeal</a:t>
          </a:r>
          <a:endParaRPr lang="en-US" sz="2400" kern="1200"/>
        </a:p>
      </dsp:txBody>
      <dsp:txXfrm>
        <a:off x="5994382" y="3393967"/>
        <a:ext cx="1901723" cy="2262644"/>
      </dsp:txXfrm>
    </dsp:sp>
    <dsp:sp modelId="{22548F7D-AB42-44CA-950A-6C2D41B38F44}">
      <dsp:nvSpPr>
        <dsp:cNvPr id="0" name=""/>
        <dsp:cNvSpPr/>
      </dsp:nvSpPr>
      <dsp:spPr>
        <a:xfrm>
          <a:off x="6662413" y="2545475"/>
          <a:ext cx="565661" cy="56566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36C80-06D2-463F-BFFF-54BF665F4BC0}">
      <dsp:nvSpPr>
        <dsp:cNvPr id="0" name=""/>
        <dsp:cNvSpPr/>
      </dsp:nvSpPr>
      <dsp:spPr>
        <a:xfrm>
          <a:off x="3529476" y="1840"/>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Gill Sans MT" panose="020B0502020104020203"/>
            </a:rPr>
            <a:t>Outreach</a:t>
          </a:r>
        </a:p>
      </dsp:txBody>
      <dsp:txXfrm>
        <a:off x="3572700" y="45064"/>
        <a:ext cx="3884213" cy="799002"/>
      </dsp:txXfrm>
    </dsp:sp>
    <dsp:sp modelId="{E07097EE-F9FE-4641-A40E-66BF0547EB21}">
      <dsp:nvSpPr>
        <dsp:cNvPr id="0" name=""/>
        <dsp:cNvSpPr/>
      </dsp:nvSpPr>
      <dsp:spPr>
        <a:xfrm>
          <a:off x="3529476" y="931564"/>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Closure Considerations</a:t>
          </a:r>
        </a:p>
      </dsp:txBody>
      <dsp:txXfrm>
        <a:off x="3572700" y="974788"/>
        <a:ext cx="3884213" cy="799002"/>
      </dsp:txXfrm>
    </dsp:sp>
    <dsp:sp modelId="{91DC2F8B-F08A-4CE6-9811-D39D3225C1E9}">
      <dsp:nvSpPr>
        <dsp:cNvPr id="0" name=""/>
        <dsp:cNvSpPr/>
      </dsp:nvSpPr>
      <dsp:spPr>
        <a:xfrm>
          <a:off x="3529476" y="1861287"/>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latin typeface="Gill Sans MT" panose="020B0502020104020203"/>
            </a:rPr>
            <a:t>Notifications</a:t>
          </a:r>
          <a:r>
            <a:rPr lang="en-US" sz="2600" kern="1200"/>
            <a:t> to Other Units</a:t>
          </a:r>
        </a:p>
      </dsp:txBody>
      <dsp:txXfrm>
        <a:off x="3572700" y="1904511"/>
        <a:ext cx="3884213" cy="799002"/>
      </dsp:txXfrm>
    </dsp:sp>
    <dsp:sp modelId="{B0334C0F-1477-46C2-9CB5-5F4BE54B3FA3}">
      <dsp:nvSpPr>
        <dsp:cNvPr id="0" name=""/>
        <dsp:cNvSpPr/>
      </dsp:nvSpPr>
      <dsp:spPr>
        <a:xfrm>
          <a:off x="3529476" y="2791011"/>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Referrals</a:t>
          </a:r>
        </a:p>
      </dsp:txBody>
      <dsp:txXfrm>
        <a:off x="3572700" y="2834235"/>
        <a:ext cx="3884213" cy="799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7C38B-E32E-43B0-B9F4-711B8B14C45B}">
      <dsp:nvSpPr>
        <dsp:cNvPr id="0" name=""/>
        <dsp:cNvSpPr/>
      </dsp:nvSpPr>
      <dsp:spPr>
        <a:xfrm>
          <a:off x="685051" y="0"/>
          <a:ext cx="7763911" cy="45489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34D23-00E9-484A-AFB0-AF1E1DE42A48}">
      <dsp:nvSpPr>
        <dsp:cNvPr id="0" name=""/>
        <dsp:cNvSpPr/>
      </dsp:nvSpPr>
      <dsp:spPr>
        <a:xfrm>
          <a:off x="309521" y="1364698"/>
          <a:ext cx="2740204" cy="181959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latin typeface="Gill Sans MT" panose="020B0502020104020203"/>
            </a:rPr>
            <a:t>Consult with FASA, ELR, OHS to review</a:t>
          </a:r>
        </a:p>
        <a:p>
          <a:pPr marL="228600" lvl="1" indent="-228600" algn="l" defTabSz="889000">
            <a:lnSpc>
              <a:spcPct val="90000"/>
            </a:lnSpc>
            <a:spcBef>
              <a:spcPct val="0"/>
            </a:spcBef>
            <a:spcAft>
              <a:spcPct val="15000"/>
            </a:spcAft>
            <a:buChar char="•"/>
          </a:pPr>
          <a:r>
            <a:rPr lang="en-US" sz="2000" kern="1200">
              <a:latin typeface="Gill Sans MT" panose="020B0502020104020203"/>
            </a:rPr>
            <a:t>Do not investigate</a:t>
          </a:r>
          <a:endParaRPr lang="en-US" sz="2000" kern="1200"/>
        </a:p>
      </dsp:txBody>
      <dsp:txXfrm>
        <a:off x="398346" y="1453523"/>
        <a:ext cx="2562554" cy="1641948"/>
      </dsp:txXfrm>
    </dsp:sp>
    <dsp:sp modelId="{91B97966-D7F4-4974-8A74-AB6C64ADC3F4}">
      <dsp:nvSpPr>
        <dsp:cNvPr id="0" name=""/>
        <dsp:cNvSpPr/>
      </dsp:nvSpPr>
      <dsp:spPr>
        <a:xfrm>
          <a:off x="3196904" y="1364698"/>
          <a:ext cx="2740204" cy="181959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Gill Sans MT" panose="020B0502020104020203"/>
            </a:rPr>
            <a:t>Consider whether interim action may be needed</a:t>
          </a:r>
          <a:endParaRPr lang="en-US" sz="2600" kern="1200"/>
        </a:p>
      </dsp:txBody>
      <dsp:txXfrm>
        <a:off x="3285729" y="1453523"/>
        <a:ext cx="2562554" cy="1641948"/>
      </dsp:txXfrm>
    </dsp:sp>
    <dsp:sp modelId="{D6BD76DC-7BBC-4B5E-AA6D-04407EF6D5D8}">
      <dsp:nvSpPr>
        <dsp:cNvPr id="0" name=""/>
        <dsp:cNvSpPr/>
      </dsp:nvSpPr>
      <dsp:spPr>
        <a:xfrm>
          <a:off x="6084288" y="1364698"/>
          <a:ext cx="2740204" cy="181959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Gill Sans MT" panose="020B0502020104020203"/>
            </a:rPr>
            <a:t>Do not retaliate</a:t>
          </a:r>
        </a:p>
      </dsp:txBody>
      <dsp:txXfrm>
        <a:off x="6173113" y="1453523"/>
        <a:ext cx="2562554" cy="1641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DE35A-5C35-42F4-8EAD-22068C94953E}">
      <dsp:nvSpPr>
        <dsp:cNvPr id="0" name=""/>
        <dsp:cNvSpPr/>
      </dsp:nvSpPr>
      <dsp:spPr>
        <a:xfrm>
          <a:off x="0" y="0"/>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E239B31B-D880-4954-977D-BF58F544D660}">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a:latin typeface="Gill Sans MT" panose="020B0502020104020203"/>
            </a:rPr>
            <a:t>Procedural Irregularity</a:t>
          </a:r>
          <a:endParaRPr lang="en-US" sz="4800" kern="1200"/>
        </a:p>
      </dsp:txBody>
      <dsp:txXfrm>
        <a:off x="0" y="0"/>
        <a:ext cx="7012370" cy="1177282"/>
      </dsp:txXfrm>
    </dsp:sp>
    <dsp:sp modelId="{62DE889A-5FBA-4ED7-9FE1-B77B1054559F}">
      <dsp:nvSpPr>
        <dsp:cNvPr id="0" name=""/>
        <dsp:cNvSpPr/>
      </dsp:nvSpPr>
      <dsp:spPr>
        <a:xfrm>
          <a:off x="0" y="1177282"/>
          <a:ext cx="7012370"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B037AD90-1431-47D7-80B0-AD29359F6F22}">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a:latin typeface="Gill Sans MT" panose="020B0502020104020203"/>
            </a:rPr>
            <a:t>New Evidence</a:t>
          </a:r>
          <a:endParaRPr lang="en-US" sz="4800" kern="1200"/>
        </a:p>
      </dsp:txBody>
      <dsp:txXfrm>
        <a:off x="0" y="1177282"/>
        <a:ext cx="7012370" cy="1177282"/>
      </dsp:txXfrm>
    </dsp:sp>
    <dsp:sp modelId="{B9EF1274-5E6A-4447-BF52-D75F00692966}">
      <dsp:nvSpPr>
        <dsp:cNvPr id="0" name=""/>
        <dsp:cNvSpPr/>
      </dsp:nvSpPr>
      <dsp:spPr>
        <a:xfrm>
          <a:off x="0" y="2354565"/>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2D9129EE-46F4-4FA9-9438-7A732616EE83}">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a:latin typeface="Gill Sans MT" panose="020B0502020104020203"/>
            </a:rPr>
            <a:t>Conflict of Interest or Bias</a:t>
          </a:r>
          <a:endParaRPr lang="en-US" sz="4800" kern="1200"/>
        </a:p>
      </dsp:txBody>
      <dsp:txXfrm>
        <a:off x="0" y="2354565"/>
        <a:ext cx="7012370" cy="1177282"/>
      </dsp:txXfrm>
    </dsp:sp>
    <dsp:sp modelId="{92105454-69D2-4DB6-9668-97510609DE02}">
      <dsp:nvSpPr>
        <dsp:cNvPr id="0" name=""/>
        <dsp:cNvSpPr/>
      </dsp:nvSpPr>
      <dsp:spPr>
        <a:xfrm>
          <a:off x="0" y="3531848"/>
          <a:ext cx="7012370" cy="0"/>
        </a:xfrm>
        <a:prstGeom prst="line">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EB62B43-A4B9-4FDB-8881-7B26A6AD05AA}">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a:latin typeface="Gill Sans MT" panose="020B0502020104020203"/>
            </a:rPr>
            <a:t>Arbitrary and Capricious</a:t>
          </a:r>
        </a:p>
      </dsp:txBody>
      <dsp:txXfrm>
        <a:off x="0" y="3531848"/>
        <a:ext cx="7012370" cy="1177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51CDF-D2C7-4D64-B970-B13C19CAFCCE}">
      <dsp:nvSpPr>
        <dsp:cNvPr id="0" name=""/>
        <dsp:cNvSpPr/>
      </dsp:nvSpPr>
      <dsp:spPr>
        <a:xfrm>
          <a:off x="2205989" y="1697"/>
          <a:ext cx="8823960" cy="879149"/>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755650" rtl="0">
            <a:lnSpc>
              <a:spcPct val="90000"/>
            </a:lnSpc>
            <a:spcBef>
              <a:spcPct val="0"/>
            </a:spcBef>
            <a:spcAft>
              <a:spcPct val="35000"/>
            </a:spcAft>
            <a:buNone/>
          </a:pPr>
          <a:r>
            <a:rPr lang="en-US" sz="1700" kern="1200">
              <a:latin typeface="Gill Sans MT" panose="020B0502020104020203"/>
            </a:rPr>
            <a:t>FASA/ELR rep will schedule</a:t>
          </a:r>
          <a:r>
            <a:rPr lang="en-US" sz="1700" kern="1200"/>
            <a:t> a meeting with College/Department leadership, OGC, and OCR</a:t>
          </a:r>
        </a:p>
      </dsp:txBody>
      <dsp:txXfrm>
        <a:off x="2205989" y="1697"/>
        <a:ext cx="8823960" cy="879149"/>
      </dsp:txXfrm>
    </dsp:sp>
    <dsp:sp modelId="{2E701E46-6292-4309-AC11-94139C12F5E8}">
      <dsp:nvSpPr>
        <dsp:cNvPr id="0" name=""/>
        <dsp:cNvSpPr/>
      </dsp:nvSpPr>
      <dsp:spPr>
        <a:xfrm>
          <a:off x="0" y="1697"/>
          <a:ext cx="2205990" cy="87914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933450">
            <a:lnSpc>
              <a:spcPct val="90000"/>
            </a:lnSpc>
            <a:spcBef>
              <a:spcPct val="0"/>
            </a:spcBef>
            <a:spcAft>
              <a:spcPct val="35000"/>
            </a:spcAft>
            <a:buNone/>
          </a:pPr>
          <a:r>
            <a:rPr lang="en-US" sz="2100" kern="1200"/>
            <a:t>Schedule</a:t>
          </a:r>
        </a:p>
      </dsp:txBody>
      <dsp:txXfrm>
        <a:off x="0" y="1697"/>
        <a:ext cx="2205990" cy="879149"/>
      </dsp:txXfrm>
    </dsp:sp>
    <dsp:sp modelId="{B12E508A-BF21-47E6-B38A-AFE33B64F00B}">
      <dsp:nvSpPr>
        <dsp:cNvPr id="0" name=""/>
        <dsp:cNvSpPr/>
      </dsp:nvSpPr>
      <dsp:spPr>
        <a:xfrm>
          <a:off x="2205990" y="933595"/>
          <a:ext cx="8823960" cy="879149"/>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755650" rtl="0">
            <a:lnSpc>
              <a:spcPct val="90000"/>
            </a:lnSpc>
            <a:spcBef>
              <a:spcPct val="0"/>
            </a:spcBef>
            <a:spcAft>
              <a:spcPct val="35000"/>
            </a:spcAft>
            <a:buNone/>
          </a:pPr>
          <a:r>
            <a:rPr lang="en-US" sz="1700" kern="1200"/>
            <a:t>Consider if other policies were violated</a:t>
          </a:r>
          <a:r>
            <a:rPr lang="en-US" sz="1700" kern="1200">
              <a:latin typeface="Gill Sans MT" panose="020B0502020104020203"/>
            </a:rPr>
            <a:t> and if further investigation of the issues is needed </a:t>
          </a:r>
          <a:endParaRPr lang="en-US" sz="1700" kern="1200"/>
        </a:p>
      </dsp:txBody>
      <dsp:txXfrm>
        <a:off x="2205990" y="933595"/>
        <a:ext cx="8823960" cy="879149"/>
      </dsp:txXfrm>
    </dsp:sp>
    <dsp:sp modelId="{2A9EDE60-7244-4930-86CF-CF929214FECC}">
      <dsp:nvSpPr>
        <dsp:cNvPr id="0" name=""/>
        <dsp:cNvSpPr/>
      </dsp:nvSpPr>
      <dsp:spPr>
        <a:xfrm>
          <a:off x="0" y="933595"/>
          <a:ext cx="2205990" cy="87914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933450">
            <a:lnSpc>
              <a:spcPct val="90000"/>
            </a:lnSpc>
            <a:spcBef>
              <a:spcPct val="0"/>
            </a:spcBef>
            <a:spcAft>
              <a:spcPct val="35000"/>
            </a:spcAft>
            <a:buNone/>
          </a:pPr>
          <a:r>
            <a:rPr lang="en-US" sz="2100" kern="1200"/>
            <a:t>Consider</a:t>
          </a:r>
        </a:p>
      </dsp:txBody>
      <dsp:txXfrm>
        <a:off x="0" y="933595"/>
        <a:ext cx="2205990" cy="879149"/>
      </dsp:txXfrm>
    </dsp:sp>
    <dsp:sp modelId="{452DD7EA-3B2A-4707-8D98-EB3099BDF447}">
      <dsp:nvSpPr>
        <dsp:cNvPr id="0" name=""/>
        <dsp:cNvSpPr/>
      </dsp:nvSpPr>
      <dsp:spPr>
        <a:xfrm>
          <a:off x="2205990" y="1865493"/>
          <a:ext cx="8823960" cy="879149"/>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755650" rtl="0">
            <a:lnSpc>
              <a:spcPct val="90000"/>
            </a:lnSpc>
            <a:spcBef>
              <a:spcPct val="0"/>
            </a:spcBef>
            <a:spcAft>
              <a:spcPct val="35000"/>
            </a:spcAft>
            <a:buNone/>
          </a:pPr>
          <a:r>
            <a:rPr lang="en-US" sz="1700" kern="1200"/>
            <a:t>Assess appropriate discipline</a:t>
          </a:r>
          <a:r>
            <a:rPr lang="en-US" sz="1700" kern="1200">
              <a:latin typeface="Gill Sans MT" panose="020B0502020104020203"/>
            </a:rPr>
            <a:t> or other interventions</a:t>
          </a:r>
          <a:endParaRPr lang="en-US" sz="1700" kern="1200"/>
        </a:p>
      </dsp:txBody>
      <dsp:txXfrm>
        <a:off x="2205990" y="1865493"/>
        <a:ext cx="8823960" cy="879149"/>
      </dsp:txXfrm>
    </dsp:sp>
    <dsp:sp modelId="{08CE3375-295A-406D-9D79-97705708CC43}">
      <dsp:nvSpPr>
        <dsp:cNvPr id="0" name=""/>
        <dsp:cNvSpPr/>
      </dsp:nvSpPr>
      <dsp:spPr>
        <a:xfrm>
          <a:off x="0" y="1865493"/>
          <a:ext cx="2205990" cy="87914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933450">
            <a:lnSpc>
              <a:spcPct val="90000"/>
            </a:lnSpc>
            <a:spcBef>
              <a:spcPct val="0"/>
            </a:spcBef>
            <a:spcAft>
              <a:spcPct val="35000"/>
            </a:spcAft>
            <a:buNone/>
          </a:pPr>
          <a:r>
            <a:rPr lang="en-US" sz="2100" kern="1200"/>
            <a:t>Assess</a:t>
          </a:r>
        </a:p>
      </dsp:txBody>
      <dsp:txXfrm>
        <a:off x="0" y="1865493"/>
        <a:ext cx="2205990" cy="879149"/>
      </dsp:txXfrm>
    </dsp:sp>
    <dsp:sp modelId="{201A73E6-E941-4A5F-B639-8AD659A10CBA}">
      <dsp:nvSpPr>
        <dsp:cNvPr id="0" name=""/>
        <dsp:cNvSpPr/>
      </dsp:nvSpPr>
      <dsp:spPr>
        <a:xfrm>
          <a:off x="2205990" y="2797391"/>
          <a:ext cx="8823960" cy="879149"/>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755650" rtl="0">
            <a:lnSpc>
              <a:spcPct val="90000"/>
            </a:lnSpc>
            <a:spcBef>
              <a:spcPct val="0"/>
            </a:spcBef>
            <a:spcAft>
              <a:spcPct val="35000"/>
            </a:spcAft>
            <a:buNone/>
          </a:pPr>
          <a:r>
            <a:rPr lang="en-US" sz="1700" kern="1200">
              <a:latin typeface="Gill Sans MT" panose="020B0502020104020203"/>
            </a:rPr>
            <a:t>Create a</a:t>
          </a:r>
          <a:r>
            <a:rPr lang="en-US" sz="1700" kern="1200"/>
            <a:t> plan to implement discipline and any</a:t>
          </a:r>
          <a:r>
            <a:rPr lang="en-US" sz="1700" kern="1200">
              <a:latin typeface="Gill Sans MT" panose="020B0502020104020203"/>
            </a:rPr>
            <a:t> necessary</a:t>
          </a:r>
          <a:r>
            <a:rPr lang="en-US" sz="1700" kern="1200"/>
            <a:t> communications</a:t>
          </a:r>
          <a:r>
            <a:rPr lang="en-US" sz="1700" kern="1200">
              <a:latin typeface="Gill Sans MT" panose="020B0502020104020203"/>
            </a:rPr>
            <a:t> </a:t>
          </a:r>
          <a:endParaRPr lang="en-US" sz="1700" kern="1200"/>
        </a:p>
      </dsp:txBody>
      <dsp:txXfrm>
        <a:off x="2205990" y="2797391"/>
        <a:ext cx="8823960" cy="879149"/>
      </dsp:txXfrm>
    </dsp:sp>
    <dsp:sp modelId="{9276CF16-CAC5-4C42-A739-D7FCBDB1374D}">
      <dsp:nvSpPr>
        <dsp:cNvPr id="0" name=""/>
        <dsp:cNvSpPr/>
      </dsp:nvSpPr>
      <dsp:spPr>
        <a:xfrm>
          <a:off x="0" y="2797391"/>
          <a:ext cx="2205990" cy="87914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933450">
            <a:lnSpc>
              <a:spcPct val="90000"/>
            </a:lnSpc>
            <a:spcBef>
              <a:spcPct val="0"/>
            </a:spcBef>
            <a:spcAft>
              <a:spcPct val="35000"/>
            </a:spcAft>
            <a:buNone/>
          </a:pPr>
          <a:r>
            <a:rPr lang="en-US" sz="2100" kern="1200">
              <a:latin typeface="Gill Sans MT" panose="020B0502020104020203"/>
            </a:rPr>
            <a:t>Create</a:t>
          </a:r>
          <a:endParaRPr lang="en-US" sz="2100" kern="1200"/>
        </a:p>
      </dsp:txBody>
      <dsp:txXfrm>
        <a:off x="0" y="2797391"/>
        <a:ext cx="2205990" cy="8791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22EEB-8E3D-4B5D-9534-27E6073B8D29}">
      <dsp:nvSpPr>
        <dsp:cNvPr id="0" name=""/>
        <dsp:cNvSpPr/>
      </dsp:nvSpPr>
      <dsp:spPr>
        <a:xfrm>
          <a:off x="0" y="3821"/>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73F91-B94B-477E-99D8-1AAF2C8E25A4}">
      <dsp:nvSpPr>
        <dsp:cNvPr id="0" name=""/>
        <dsp:cNvSpPr/>
      </dsp:nvSpPr>
      <dsp:spPr>
        <a:xfrm>
          <a:off x="196165" y="149729"/>
          <a:ext cx="356664" cy="356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C1B1B4-C21B-4158-8A12-D541F40DF6CB}">
      <dsp:nvSpPr>
        <dsp:cNvPr id="0" name=""/>
        <dsp:cNvSpPr/>
      </dsp:nvSpPr>
      <dsp:spPr>
        <a:xfrm>
          <a:off x="748995" y="3821"/>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Academic Specialist Handbook </a:t>
          </a:r>
        </a:p>
      </dsp:txBody>
      <dsp:txXfrm>
        <a:off x="748995" y="3821"/>
        <a:ext cx="6262642" cy="648481"/>
      </dsp:txXfrm>
    </dsp:sp>
    <dsp:sp modelId="{E0C73524-B71B-4022-84FC-1B0FA4D2ED4F}">
      <dsp:nvSpPr>
        <dsp:cNvPr id="0" name=""/>
        <dsp:cNvSpPr/>
      </dsp:nvSpPr>
      <dsp:spPr>
        <a:xfrm>
          <a:off x="0" y="814422"/>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C09C9-6E4F-423E-8DC7-AEDB114C9429}">
      <dsp:nvSpPr>
        <dsp:cNvPr id="0" name=""/>
        <dsp:cNvSpPr/>
      </dsp:nvSpPr>
      <dsp:spPr>
        <a:xfrm>
          <a:off x="196165" y="960330"/>
          <a:ext cx="356664" cy="356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E10B63-BA69-452B-8D0D-3F23C026AF1D}">
      <dsp:nvSpPr>
        <dsp:cNvPr id="0" name=""/>
        <dsp:cNvSpPr/>
      </dsp:nvSpPr>
      <dsp:spPr>
        <a:xfrm>
          <a:off x="748995" y="814422"/>
          <a:ext cx="3155566"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Faculty Handbook </a:t>
          </a:r>
        </a:p>
      </dsp:txBody>
      <dsp:txXfrm>
        <a:off x="748995" y="814422"/>
        <a:ext cx="3155566" cy="648481"/>
      </dsp:txXfrm>
    </dsp:sp>
    <dsp:sp modelId="{DB3A62D6-5953-4401-ADA1-808C33EDF630}">
      <dsp:nvSpPr>
        <dsp:cNvPr id="0" name=""/>
        <dsp:cNvSpPr/>
      </dsp:nvSpPr>
      <dsp:spPr>
        <a:xfrm>
          <a:off x="3904562" y="814422"/>
          <a:ext cx="3107075"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889000">
            <a:lnSpc>
              <a:spcPct val="90000"/>
            </a:lnSpc>
            <a:spcBef>
              <a:spcPct val="0"/>
            </a:spcBef>
            <a:spcAft>
              <a:spcPct val="35000"/>
            </a:spcAft>
            <a:buNone/>
          </a:pPr>
          <a:r>
            <a:rPr lang="en-US" sz="2000" kern="1200"/>
            <a:t>Fixed-Term </a:t>
          </a:r>
        </a:p>
        <a:p>
          <a:pPr marL="0" lvl="0" indent="0" algn="l" defTabSz="889000">
            <a:lnSpc>
              <a:spcPct val="90000"/>
            </a:lnSpc>
            <a:spcBef>
              <a:spcPct val="0"/>
            </a:spcBef>
            <a:spcAft>
              <a:spcPct val="35000"/>
            </a:spcAft>
            <a:buNone/>
          </a:pPr>
          <a:r>
            <a:rPr lang="en-US" sz="2000" kern="1200"/>
            <a:t>Tenure Stream Faculty </a:t>
          </a:r>
        </a:p>
      </dsp:txBody>
      <dsp:txXfrm>
        <a:off x="3904562" y="814422"/>
        <a:ext cx="3107075" cy="648481"/>
      </dsp:txXfrm>
    </dsp:sp>
    <dsp:sp modelId="{025B77E6-28AA-42D6-94C9-D791CC5E60D1}">
      <dsp:nvSpPr>
        <dsp:cNvPr id="0" name=""/>
        <dsp:cNvSpPr/>
      </dsp:nvSpPr>
      <dsp:spPr>
        <a:xfrm>
          <a:off x="0" y="1625024"/>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872DE-A4AA-4825-88A9-57040E92F9AB}">
      <dsp:nvSpPr>
        <dsp:cNvPr id="0" name=""/>
        <dsp:cNvSpPr/>
      </dsp:nvSpPr>
      <dsp:spPr>
        <a:xfrm>
          <a:off x="196165" y="1770932"/>
          <a:ext cx="356664" cy="356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1E1865-E376-4CA9-83E4-58F3DA4FA827}">
      <dsp:nvSpPr>
        <dsp:cNvPr id="0" name=""/>
        <dsp:cNvSpPr/>
      </dsp:nvSpPr>
      <dsp:spPr>
        <a:xfrm>
          <a:off x="748995" y="1625024"/>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FRIB NCSL Handbook </a:t>
          </a:r>
        </a:p>
      </dsp:txBody>
      <dsp:txXfrm>
        <a:off x="748995" y="1625024"/>
        <a:ext cx="6262642" cy="648481"/>
      </dsp:txXfrm>
    </dsp:sp>
    <dsp:sp modelId="{964122C2-52CB-49AD-898A-A65EF159CC67}">
      <dsp:nvSpPr>
        <dsp:cNvPr id="0" name=""/>
        <dsp:cNvSpPr/>
      </dsp:nvSpPr>
      <dsp:spPr>
        <a:xfrm>
          <a:off x="0" y="2435625"/>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7E8B5-2988-4032-99C9-E0FA094E11F1}">
      <dsp:nvSpPr>
        <dsp:cNvPr id="0" name=""/>
        <dsp:cNvSpPr/>
      </dsp:nvSpPr>
      <dsp:spPr>
        <a:xfrm>
          <a:off x="196165" y="2581533"/>
          <a:ext cx="356664" cy="3566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BB8F3D-5116-4665-9C98-43D41C57208F}">
      <dsp:nvSpPr>
        <dsp:cNvPr id="0" name=""/>
        <dsp:cNvSpPr/>
      </dsp:nvSpPr>
      <dsp:spPr>
        <a:xfrm>
          <a:off x="748995" y="2435625"/>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Health Professional (HP) Handbook </a:t>
          </a:r>
        </a:p>
      </dsp:txBody>
      <dsp:txXfrm>
        <a:off x="748995" y="2435625"/>
        <a:ext cx="6262642" cy="648481"/>
      </dsp:txXfrm>
    </dsp:sp>
    <dsp:sp modelId="{01EA6D2A-05D8-4A89-BBA3-6912936EC929}">
      <dsp:nvSpPr>
        <dsp:cNvPr id="0" name=""/>
        <dsp:cNvSpPr/>
      </dsp:nvSpPr>
      <dsp:spPr>
        <a:xfrm>
          <a:off x="0" y="3246227"/>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0230F-2269-4622-B484-6A68D96F97E9}">
      <dsp:nvSpPr>
        <dsp:cNvPr id="0" name=""/>
        <dsp:cNvSpPr/>
      </dsp:nvSpPr>
      <dsp:spPr>
        <a:xfrm>
          <a:off x="196165" y="3392135"/>
          <a:ext cx="356664" cy="3566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3CB2DC-10E9-4915-B12F-45E41B88E734}">
      <dsp:nvSpPr>
        <dsp:cNvPr id="0" name=""/>
        <dsp:cNvSpPr/>
      </dsp:nvSpPr>
      <dsp:spPr>
        <a:xfrm>
          <a:off x="748995" y="3246227"/>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Librarian Handbook </a:t>
          </a:r>
        </a:p>
      </dsp:txBody>
      <dsp:txXfrm>
        <a:off x="748995" y="3246227"/>
        <a:ext cx="6262642" cy="648481"/>
      </dsp:txXfrm>
    </dsp:sp>
    <dsp:sp modelId="{DE560D0D-1E69-4C5C-9FBC-62347AC6E7C3}">
      <dsp:nvSpPr>
        <dsp:cNvPr id="0" name=""/>
        <dsp:cNvSpPr/>
      </dsp:nvSpPr>
      <dsp:spPr>
        <a:xfrm>
          <a:off x="0" y="4056828"/>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72961-098A-4199-B375-E366CAC21D2F}">
      <dsp:nvSpPr>
        <dsp:cNvPr id="0" name=""/>
        <dsp:cNvSpPr/>
      </dsp:nvSpPr>
      <dsp:spPr>
        <a:xfrm>
          <a:off x="196165" y="4202736"/>
          <a:ext cx="356664" cy="3566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5E0F21-172E-4485-936A-250AECB38FD9}">
      <dsp:nvSpPr>
        <dsp:cNvPr id="0" name=""/>
        <dsp:cNvSpPr/>
      </dsp:nvSpPr>
      <dsp:spPr>
        <a:xfrm>
          <a:off x="748995" y="4056828"/>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UNTF Contract</a:t>
          </a:r>
        </a:p>
      </dsp:txBody>
      <dsp:txXfrm>
        <a:off x="748995" y="4056828"/>
        <a:ext cx="6262642" cy="6484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84BD34F5-7382-4090-B7BF-150083A39B6A}" type="datetimeFigureOut">
              <a:rPr lang="en-US"/>
              <a:t>1/27/2026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FFE4C41A-FB2F-47F7-8BB5-7387EF5C14FD}" type="slidenum">
              <a:rPr lang="en-US"/>
              <a:t>‹#›</a:t>
            </a:fld>
            <a:endParaRPr lang="en-US"/>
          </a:p>
        </p:txBody>
      </p:sp>
    </p:spTree>
    <p:extLst>
      <p:ext uri="{BB962C8B-B14F-4D97-AF65-F5344CB8AC3E}">
        <p14:creationId xmlns:p14="http://schemas.microsoft.com/office/powerpoint/2010/main" val="192193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Cindi</a:t>
            </a:r>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1</a:t>
            </a:fld>
            <a:endParaRPr lang="en-US"/>
          </a:p>
        </p:txBody>
      </p:sp>
    </p:spTree>
    <p:extLst>
      <p:ext uri="{BB962C8B-B14F-4D97-AF65-F5344CB8AC3E}">
        <p14:creationId xmlns:p14="http://schemas.microsoft.com/office/powerpoint/2010/main" val="287438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FFE4C41A-FB2F-47F7-8BB5-7387EF5C14FD}" type="slidenum">
              <a:rPr lang="en-US" smtClean="0"/>
              <a:t>10</a:t>
            </a:fld>
            <a:endParaRPr lang="en-US"/>
          </a:p>
        </p:txBody>
      </p:sp>
    </p:spTree>
    <p:extLst>
      <p:ext uri="{BB962C8B-B14F-4D97-AF65-F5344CB8AC3E}">
        <p14:creationId xmlns:p14="http://schemas.microsoft.com/office/powerpoint/2010/main" val="279390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FFE4C41A-FB2F-47F7-8BB5-7387EF5C14FD}" type="slidenum">
              <a:rPr lang="en-US" smtClean="0"/>
              <a:t>11</a:t>
            </a:fld>
            <a:endParaRPr lang="en-US"/>
          </a:p>
        </p:txBody>
      </p:sp>
    </p:spTree>
    <p:extLst>
      <p:ext uri="{BB962C8B-B14F-4D97-AF65-F5344CB8AC3E}">
        <p14:creationId xmlns:p14="http://schemas.microsoft.com/office/powerpoint/2010/main" val="366391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FFE4C41A-FB2F-47F7-8BB5-7387EF5C14FD}" type="slidenum">
              <a:rPr lang="en-US"/>
              <a:t>12</a:t>
            </a:fld>
            <a:endParaRPr lang="en-US"/>
          </a:p>
        </p:txBody>
      </p:sp>
    </p:spTree>
    <p:extLst>
      <p:ext uri="{BB962C8B-B14F-4D97-AF65-F5344CB8AC3E}">
        <p14:creationId xmlns:p14="http://schemas.microsoft.com/office/powerpoint/2010/main" val="144337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Nikki</a:t>
            </a:r>
          </a:p>
        </p:txBody>
      </p:sp>
      <p:sp>
        <p:nvSpPr>
          <p:cNvPr id="4" name="Slide Number Placeholder 3"/>
          <p:cNvSpPr>
            <a:spLocks noGrp="1"/>
          </p:cNvSpPr>
          <p:nvPr>
            <p:ph type="sldNum" sz="quarter" idx="5"/>
          </p:nvPr>
        </p:nvSpPr>
        <p:spPr/>
        <p:txBody>
          <a:bodyPr/>
          <a:lstStyle/>
          <a:p>
            <a:fld id="{FFE4C41A-FB2F-47F7-8BB5-7387EF5C14FD}" type="slidenum">
              <a:rPr lang="en-US" smtClean="0"/>
              <a:t>13</a:t>
            </a:fld>
            <a:endParaRPr lang="en-US"/>
          </a:p>
        </p:txBody>
      </p:sp>
    </p:spTree>
    <p:extLst>
      <p:ext uri="{BB962C8B-B14F-4D97-AF65-F5344CB8AC3E}">
        <p14:creationId xmlns:p14="http://schemas.microsoft.com/office/powerpoint/2010/main" val="4278629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p>
        </p:txBody>
      </p:sp>
      <p:sp>
        <p:nvSpPr>
          <p:cNvPr id="4" name="Slide Number Placeholder 3"/>
          <p:cNvSpPr>
            <a:spLocks noGrp="1"/>
          </p:cNvSpPr>
          <p:nvPr>
            <p:ph type="sldNum" sz="quarter" idx="5"/>
          </p:nvPr>
        </p:nvSpPr>
        <p:spPr/>
        <p:txBody>
          <a:bodyPr/>
          <a:lstStyle/>
          <a:p>
            <a:fld id="{FFE4C41A-FB2F-47F7-8BB5-7387EF5C14FD}" type="slidenum">
              <a:rPr lang="en-US"/>
              <a:t>14</a:t>
            </a:fld>
            <a:endParaRPr lang="en-US"/>
          </a:p>
        </p:txBody>
      </p:sp>
    </p:spTree>
    <p:extLst>
      <p:ext uri="{BB962C8B-B14F-4D97-AF65-F5344CB8AC3E}">
        <p14:creationId xmlns:p14="http://schemas.microsoft.com/office/powerpoint/2010/main" val="311743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Rob</a:t>
            </a:r>
          </a:p>
        </p:txBody>
      </p:sp>
      <p:sp>
        <p:nvSpPr>
          <p:cNvPr id="4" name="Slide Number Placeholder 3"/>
          <p:cNvSpPr>
            <a:spLocks noGrp="1"/>
          </p:cNvSpPr>
          <p:nvPr>
            <p:ph type="sldNum" sz="quarter" idx="5"/>
          </p:nvPr>
        </p:nvSpPr>
        <p:spPr/>
        <p:txBody>
          <a:bodyPr/>
          <a:lstStyle/>
          <a:p>
            <a:fld id="{FFE4C41A-FB2F-47F7-8BB5-7387EF5C14FD}" type="slidenum">
              <a:rPr lang="en-US"/>
              <a:t>15</a:t>
            </a:fld>
            <a:endParaRPr lang="en-US"/>
          </a:p>
        </p:txBody>
      </p:sp>
    </p:spTree>
    <p:extLst>
      <p:ext uri="{BB962C8B-B14F-4D97-AF65-F5344CB8AC3E}">
        <p14:creationId xmlns:p14="http://schemas.microsoft.com/office/powerpoint/2010/main" val="333770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FFE4C41A-FB2F-47F7-8BB5-7387EF5C14FD}" type="slidenum">
              <a:rPr lang="en-US" smtClean="0"/>
              <a:t>16</a:t>
            </a:fld>
            <a:endParaRPr lang="en-US"/>
          </a:p>
        </p:txBody>
      </p:sp>
    </p:spTree>
    <p:extLst>
      <p:ext uri="{BB962C8B-B14F-4D97-AF65-F5344CB8AC3E}">
        <p14:creationId xmlns:p14="http://schemas.microsoft.com/office/powerpoint/2010/main" val="40073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FFE4C41A-FB2F-47F7-8BB5-7387EF5C14FD}" type="slidenum">
              <a:rPr lang="en-US" smtClean="0"/>
              <a:t>17</a:t>
            </a:fld>
            <a:endParaRPr lang="en-US"/>
          </a:p>
        </p:txBody>
      </p:sp>
    </p:spTree>
    <p:extLst>
      <p:ext uri="{BB962C8B-B14F-4D97-AF65-F5344CB8AC3E}">
        <p14:creationId xmlns:p14="http://schemas.microsoft.com/office/powerpoint/2010/main" val="3683168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Rob</a:t>
            </a:r>
          </a:p>
        </p:txBody>
      </p:sp>
      <p:sp>
        <p:nvSpPr>
          <p:cNvPr id="4" name="Slide Number Placeholder 3"/>
          <p:cNvSpPr>
            <a:spLocks noGrp="1"/>
          </p:cNvSpPr>
          <p:nvPr>
            <p:ph type="sldNum" sz="quarter" idx="5"/>
          </p:nvPr>
        </p:nvSpPr>
        <p:spPr/>
        <p:txBody>
          <a:bodyPr/>
          <a:lstStyle/>
          <a:p>
            <a:fld id="{FFE4C41A-FB2F-47F7-8BB5-7387EF5C14FD}" type="slidenum">
              <a:rPr lang="en-US"/>
              <a:t>18</a:t>
            </a:fld>
            <a:endParaRPr lang="en-US"/>
          </a:p>
        </p:txBody>
      </p:sp>
    </p:spTree>
    <p:extLst>
      <p:ext uri="{BB962C8B-B14F-4D97-AF65-F5344CB8AC3E}">
        <p14:creationId xmlns:p14="http://schemas.microsoft.com/office/powerpoint/2010/main" val="2833324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Nikki</a:t>
            </a:r>
          </a:p>
        </p:txBody>
      </p:sp>
      <p:sp>
        <p:nvSpPr>
          <p:cNvPr id="4" name="Slide Number Placeholder 3"/>
          <p:cNvSpPr>
            <a:spLocks noGrp="1"/>
          </p:cNvSpPr>
          <p:nvPr>
            <p:ph type="sldNum" sz="quarter" idx="5"/>
          </p:nvPr>
        </p:nvSpPr>
        <p:spPr/>
        <p:txBody>
          <a:bodyPr/>
          <a:lstStyle/>
          <a:p>
            <a:fld id="{FFE4C41A-FB2F-47F7-8BB5-7387EF5C14FD}" type="slidenum">
              <a:rPr lang="en-US" smtClean="0"/>
              <a:t>19</a:t>
            </a:fld>
            <a:endParaRPr lang="en-US"/>
          </a:p>
        </p:txBody>
      </p:sp>
    </p:spTree>
    <p:extLst>
      <p:ext uri="{BB962C8B-B14F-4D97-AF65-F5344CB8AC3E}">
        <p14:creationId xmlns:p14="http://schemas.microsoft.com/office/powerpoint/2010/main" val="33994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Cindi</a:t>
            </a:r>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2</a:t>
            </a:fld>
            <a:endParaRPr lang="en-US"/>
          </a:p>
        </p:txBody>
      </p:sp>
    </p:spTree>
    <p:extLst>
      <p:ext uri="{BB962C8B-B14F-4D97-AF65-F5344CB8AC3E}">
        <p14:creationId xmlns:p14="http://schemas.microsoft.com/office/powerpoint/2010/main" val="404873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p>
        </p:txBody>
      </p:sp>
      <p:sp>
        <p:nvSpPr>
          <p:cNvPr id="4" name="Slide Number Placeholder 3"/>
          <p:cNvSpPr>
            <a:spLocks noGrp="1"/>
          </p:cNvSpPr>
          <p:nvPr>
            <p:ph type="sldNum" sz="quarter" idx="5"/>
          </p:nvPr>
        </p:nvSpPr>
        <p:spPr/>
        <p:txBody>
          <a:bodyPr/>
          <a:lstStyle/>
          <a:p>
            <a:fld id="{FFE4C41A-FB2F-47F7-8BB5-7387EF5C14FD}" type="slidenum">
              <a:rPr lang="en-US"/>
              <a:t>20</a:t>
            </a:fld>
            <a:endParaRPr lang="en-US"/>
          </a:p>
        </p:txBody>
      </p:sp>
    </p:spTree>
    <p:extLst>
      <p:ext uri="{BB962C8B-B14F-4D97-AF65-F5344CB8AC3E}">
        <p14:creationId xmlns:p14="http://schemas.microsoft.com/office/powerpoint/2010/main" val="2790992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FFE4C41A-FB2F-47F7-8BB5-7387EF5C14FD}" type="slidenum">
              <a:rPr lang="en-US"/>
              <a:t>21</a:t>
            </a:fld>
            <a:endParaRPr lang="en-US"/>
          </a:p>
        </p:txBody>
      </p:sp>
    </p:spTree>
    <p:extLst>
      <p:ext uri="{BB962C8B-B14F-4D97-AF65-F5344CB8AC3E}">
        <p14:creationId xmlns:p14="http://schemas.microsoft.com/office/powerpoint/2010/main" val="396304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Amanda</a:t>
            </a:r>
          </a:p>
          <a:p>
            <a:r>
              <a:rPr lang="en-US">
                <a:cs typeface="Calibri"/>
              </a:rPr>
              <a:t>Supportive vs interim</a:t>
            </a:r>
          </a:p>
        </p:txBody>
      </p:sp>
      <p:sp>
        <p:nvSpPr>
          <p:cNvPr id="4" name="Slide Number Placeholder 3"/>
          <p:cNvSpPr>
            <a:spLocks noGrp="1"/>
          </p:cNvSpPr>
          <p:nvPr>
            <p:ph type="sldNum" sz="quarter" idx="5"/>
          </p:nvPr>
        </p:nvSpPr>
        <p:spPr/>
        <p:txBody>
          <a:bodyPr/>
          <a:lstStyle/>
          <a:p>
            <a:fld id="{FFE4C41A-FB2F-47F7-8BB5-7387EF5C14FD}" type="slidenum">
              <a:rPr lang="en-US"/>
              <a:t>22</a:t>
            </a:fld>
            <a:endParaRPr lang="en-US"/>
          </a:p>
        </p:txBody>
      </p:sp>
    </p:spTree>
    <p:extLst>
      <p:ext uri="{BB962C8B-B14F-4D97-AF65-F5344CB8AC3E}">
        <p14:creationId xmlns:p14="http://schemas.microsoft.com/office/powerpoint/2010/main" val="142279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23</a:t>
            </a:fld>
            <a:endParaRPr lang="en-US"/>
          </a:p>
        </p:txBody>
      </p:sp>
    </p:spTree>
    <p:extLst>
      <p:ext uri="{BB962C8B-B14F-4D97-AF65-F5344CB8AC3E}">
        <p14:creationId xmlns:p14="http://schemas.microsoft.com/office/powerpoint/2010/main" val="309488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24</a:t>
            </a:fld>
            <a:endParaRPr lang="en-US"/>
          </a:p>
        </p:txBody>
      </p:sp>
    </p:spTree>
    <p:extLst>
      <p:ext uri="{BB962C8B-B14F-4D97-AF65-F5344CB8AC3E}">
        <p14:creationId xmlns:p14="http://schemas.microsoft.com/office/powerpoint/2010/main" val="2586000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25</a:t>
            </a:fld>
            <a:endParaRPr lang="en-US"/>
          </a:p>
        </p:txBody>
      </p:sp>
    </p:spTree>
    <p:extLst>
      <p:ext uri="{BB962C8B-B14F-4D97-AF65-F5344CB8AC3E}">
        <p14:creationId xmlns:p14="http://schemas.microsoft.com/office/powerpoint/2010/main" val="1600602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p>
          <a:p>
            <a:endParaRPr lang="en-US">
              <a:ea typeface="Calibri"/>
              <a:cs typeface="Calibri"/>
            </a:endParaRPr>
          </a:p>
          <a:p>
            <a:r>
              <a:rPr lang="en-US">
                <a:ea typeface="Calibri"/>
                <a:cs typeface="Calibri"/>
              </a:rPr>
              <a:t>Resources to link people to- conflict management, implicit bias, etc. Does IDI have a slide on it??</a:t>
            </a:r>
          </a:p>
        </p:txBody>
      </p:sp>
      <p:sp>
        <p:nvSpPr>
          <p:cNvPr id="4" name="Slide Number Placeholder 3"/>
          <p:cNvSpPr>
            <a:spLocks noGrp="1"/>
          </p:cNvSpPr>
          <p:nvPr>
            <p:ph type="sldNum" sz="quarter" idx="5"/>
          </p:nvPr>
        </p:nvSpPr>
        <p:spPr/>
        <p:txBody>
          <a:bodyPr/>
          <a:lstStyle/>
          <a:p>
            <a:fld id="{FFE4C41A-FB2F-47F7-8BB5-7387EF5C14FD}" type="slidenum">
              <a:rPr lang="en-US" smtClean="0"/>
              <a:t>26</a:t>
            </a:fld>
            <a:endParaRPr lang="en-US"/>
          </a:p>
        </p:txBody>
      </p:sp>
    </p:spTree>
    <p:extLst>
      <p:ext uri="{BB962C8B-B14F-4D97-AF65-F5344CB8AC3E}">
        <p14:creationId xmlns:p14="http://schemas.microsoft.com/office/powerpoint/2010/main" val="1520679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607C3-063D-1509-745D-E9142DABB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DA323-EB30-E6B1-CC78-63FADBDA9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93012-031F-87DE-1A16-7A432F73ACC7}"/>
              </a:ext>
            </a:extLst>
          </p:cNvPr>
          <p:cNvSpPr>
            <a:spLocks noGrp="1"/>
          </p:cNvSpPr>
          <p:nvPr>
            <p:ph type="body" idx="1"/>
          </p:nvPr>
        </p:nvSpPr>
        <p:spPr/>
        <p:txBody>
          <a:bodyPr/>
          <a:lstStyle/>
          <a:p>
            <a:r>
              <a:rPr lang="en-US">
                <a:ea typeface="Calibri"/>
                <a:cs typeface="Calibri"/>
              </a:rPr>
              <a:t>Nikki Reads</a:t>
            </a:r>
          </a:p>
          <a:p>
            <a:endParaRPr lang="en-US">
              <a:ea typeface="Calibri"/>
              <a:cs typeface="Calibri"/>
            </a:endParaRPr>
          </a:p>
          <a:p>
            <a:r>
              <a:rPr lang="en-US">
                <a:ea typeface="Calibri"/>
                <a:cs typeface="Calibri"/>
              </a:rPr>
              <a:t>Carl Answers</a:t>
            </a:r>
          </a:p>
          <a:p>
            <a:endParaRPr lang="en-US">
              <a:ea typeface="Calibri"/>
              <a:cs typeface="Calibri"/>
            </a:endParaRPr>
          </a:p>
          <a:p>
            <a:endParaRPr lang="en-US">
              <a:ea typeface="Calibri"/>
              <a:cs typeface="Calibri"/>
            </a:endParaRPr>
          </a:p>
          <a:p>
            <a:r>
              <a:rPr lang="en-US">
                <a:ea typeface="Calibri"/>
                <a:cs typeface="Calibri"/>
              </a:rPr>
              <a:t>Notes- Your FASA liaison promptly schedule an interim measures meeting with OCR- What questions do you have for FASA and/or OCR and (2) what potential interim measures are you considering?</a:t>
            </a:r>
          </a:p>
        </p:txBody>
      </p:sp>
      <p:sp>
        <p:nvSpPr>
          <p:cNvPr id="4" name="Slide Number Placeholder 3">
            <a:extLst>
              <a:ext uri="{FF2B5EF4-FFF2-40B4-BE49-F238E27FC236}">
                <a16:creationId xmlns:a16="http://schemas.microsoft.com/office/drawing/2014/main" id="{A6163AEF-E9D8-0A99-D759-2C7D67131F10}"/>
              </a:ext>
            </a:extLst>
          </p:cNvPr>
          <p:cNvSpPr>
            <a:spLocks noGrp="1"/>
          </p:cNvSpPr>
          <p:nvPr>
            <p:ph type="sldNum" sz="quarter" idx="5"/>
          </p:nvPr>
        </p:nvSpPr>
        <p:spPr/>
        <p:txBody>
          <a:bodyPr/>
          <a:lstStyle/>
          <a:p>
            <a:fld id="{FFE4C41A-FB2F-47F7-8BB5-7387EF5C14FD}" type="slidenum">
              <a:rPr lang="en-US"/>
              <a:t>27</a:t>
            </a:fld>
            <a:endParaRPr lang="en-US"/>
          </a:p>
        </p:txBody>
      </p:sp>
    </p:spTree>
    <p:extLst>
      <p:ext uri="{BB962C8B-B14F-4D97-AF65-F5344CB8AC3E}">
        <p14:creationId xmlns:p14="http://schemas.microsoft.com/office/powerpoint/2010/main" val="2074201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FFE4C41A-FB2F-47F7-8BB5-7387EF5C14FD}" type="slidenum">
              <a:rPr lang="en-US"/>
              <a:t>28</a:t>
            </a:fld>
            <a:endParaRPr lang="en-US"/>
          </a:p>
        </p:txBody>
      </p:sp>
    </p:spTree>
    <p:extLst>
      <p:ext uri="{BB962C8B-B14F-4D97-AF65-F5344CB8AC3E}">
        <p14:creationId xmlns:p14="http://schemas.microsoft.com/office/powerpoint/2010/main" val="2509620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p>
        </p:txBody>
      </p:sp>
      <p:sp>
        <p:nvSpPr>
          <p:cNvPr id="4" name="Slide Number Placeholder 3"/>
          <p:cNvSpPr>
            <a:spLocks noGrp="1"/>
          </p:cNvSpPr>
          <p:nvPr>
            <p:ph type="sldNum" sz="quarter" idx="5"/>
          </p:nvPr>
        </p:nvSpPr>
        <p:spPr/>
        <p:txBody>
          <a:bodyPr/>
          <a:lstStyle/>
          <a:p>
            <a:fld id="{FFE4C41A-FB2F-47F7-8BB5-7387EF5C14FD}" type="slidenum">
              <a:rPr lang="en-US"/>
              <a:t>29</a:t>
            </a:fld>
            <a:endParaRPr lang="en-US"/>
          </a:p>
        </p:txBody>
      </p:sp>
    </p:spTree>
    <p:extLst>
      <p:ext uri="{BB962C8B-B14F-4D97-AF65-F5344CB8AC3E}">
        <p14:creationId xmlns:p14="http://schemas.microsoft.com/office/powerpoint/2010/main" val="212881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a:t>
            </a:fld>
            <a:endParaRPr lang="en-US"/>
          </a:p>
        </p:txBody>
      </p:sp>
    </p:spTree>
    <p:extLst>
      <p:ext uri="{BB962C8B-B14F-4D97-AF65-F5344CB8AC3E}">
        <p14:creationId xmlns:p14="http://schemas.microsoft.com/office/powerpoint/2010/main" val="2962131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FFE4C41A-FB2F-47F7-8BB5-7387EF5C14FD}" type="slidenum">
              <a:rPr lang="en-US" smtClean="0"/>
              <a:t>30</a:t>
            </a:fld>
            <a:endParaRPr lang="en-US"/>
          </a:p>
        </p:txBody>
      </p:sp>
    </p:spTree>
    <p:extLst>
      <p:ext uri="{BB962C8B-B14F-4D97-AF65-F5344CB8AC3E}">
        <p14:creationId xmlns:p14="http://schemas.microsoft.com/office/powerpoint/2010/main" val="472683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FFE4C41A-FB2F-47F7-8BB5-7387EF5C14FD}" type="slidenum">
              <a:rPr lang="en-US" smtClean="0"/>
              <a:t>31</a:t>
            </a:fld>
            <a:endParaRPr lang="en-US"/>
          </a:p>
        </p:txBody>
      </p:sp>
    </p:spTree>
    <p:extLst>
      <p:ext uri="{BB962C8B-B14F-4D97-AF65-F5344CB8AC3E}">
        <p14:creationId xmlns:p14="http://schemas.microsoft.com/office/powerpoint/2010/main" val="3335977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32</a:t>
            </a:fld>
            <a:endParaRPr lang="en-US"/>
          </a:p>
        </p:txBody>
      </p:sp>
    </p:spTree>
    <p:extLst>
      <p:ext uri="{BB962C8B-B14F-4D97-AF65-F5344CB8AC3E}">
        <p14:creationId xmlns:p14="http://schemas.microsoft.com/office/powerpoint/2010/main" val="3719526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Nikki</a:t>
            </a:r>
          </a:p>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33</a:t>
            </a:fld>
            <a:endParaRPr lang="en-US"/>
          </a:p>
        </p:txBody>
      </p:sp>
    </p:spTree>
    <p:extLst>
      <p:ext uri="{BB962C8B-B14F-4D97-AF65-F5344CB8AC3E}">
        <p14:creationId xmlns:p14="http://schemas.microsoft.com/office/powerpoint/2010/main" val="1155987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a:t>
            </a:r>
          </a:p>
        </p:txBody>
      </p:sp>
      <p:sp>
        <p:nvSpPr>
          <p:cNvPr id="4" name="Slide Number Placeholder 3"/>
          <p:cNvSpPr>
            <a:spLocks noGrp="1"/>
          </p:cNvSpPr>
          <p:nvPr>
            <p:ph type="sldNum" sz="quarter" idx="5"/>
          </p:nvPr>
        </p:nvSpPr>
        <p:spPr/>
        <p:txBody>
          <a:bodyPr/>
          <a:lstStyle/>
          <a:p>
            <a:fld id="{FFE4C41A-FB2F-47F7-8BB5-7387EF5C14FD}" type="slidenum">
              <a:rPr lang="en-US" smtClean="0"/>
              <a:t>34</a:t>
            </a:fld>
            <a:endParaRPr lang="en-US"/>
          </a:p>
        </p:txBody>
      </p:sp>
    </p:spTree>
    <p:extLst>
      <p:ext uri="{BB962C8B-B14F-4D97-AF65-F5344CB8AC3E}">
        <p14:creationId xmlns:p14="http://schemas.microsoft.com/office/powerpoint/2010/main" val="3296067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35</a:t>
            </a:fld>
            <a:endParaRPr lang="en-US"/>
          </a:p>
        </p:txBody>
      </p:sp>
    </p:spTree>
    <p:extLst>
      <p:ext uri="{BB962C8B-B14F-4D97-AF65-F5344CB8AC3E}">
        <p14:creationId xmlns:p14="http://schemas.microsoft.com/office/powerpoint/2010/main" val="79971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FFE4C41A-FB2F-47F7-8BB5-7387EF5C14FD}" type="slidenum">
              <a:rPr lang="en-US"/>
              <a:t>36</a:t>
            </a:fld>
            <a:endParaRPr lang="en-US"/>
          </a:p>
        </p:txBody>
      </p:sp>
    </p:spTree>
    <p:extLst>
      <p:ext uri="{BB962C8B-B14F-4D97-AF65-F5344CB8AC3E}">
        <p14:creationId xmlns:p14="http://schemas.microsoft.com/office/powerpoint/2010/main" val="510986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FFE4C41A-FB2F-47F7-8BB5-7387EF5C14FD}" type="slidenum">
              <a:rPr lang="en-US"/>
              <a:t>37</a:t>
            </a:fld>
            <a:endParaRPr lang="en-US"/>
          </a:p>
        </p:txBody>
      </p:sp>
    </p:spTree>
    <p:extLst>
      <p:ext uri="{BB962C8B-B14F-4D97-AF65-F5344CB8AC3E}">
        <p14:creationId xmlns:p14="http://schemas.microsoft.com/office/powerpoint/2010/main" val="3186563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38</a:t>
            </a:fld>
            <a:endParaRPr lang="en-US"/>
          </a:p>
        </p:txBody>
      </p:sp>
    </p:spTree>
    <p:extLst>
      <p:ext uri="{BB962C8B-B14F-4D97-AF65-F5344CB8AC3E}">
        <p14:creationId xmlns:p14="http://schemas.microsoft.com/office/powerpoint/2010/main" val="1697786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Nikki</a:t>
            </a:r>
          </a:p>
        </p:txBody>
      </p:sp>
      <p:sp>
        <p:nvSpPr>
          <p:cNvPr id="4" name="Slide Number Placeholder 3"/>
          <p:cNvSpPr>
            <a:spLocks noGrp="1"/>
          </p:cNvSpPr>
          <p:nvPr>
            <p:ph type="sldNum" sz="quarter" idx="5"/>
          </p:nvPr>
        </p:nvSpPr>
        <p:spPr/>
        <p:txBody>
          <a:bodyPr/>
          <a:lstStyle/>
          <a:p>
            <a:fld id="{FFE4C41A-FB2F-47F7-8BB5-7387EF5C14FD}" type="slidenum">
              <a:rPr lang="en-US"/>
              <a:t>39</a:t>
            </a:fld>
            <a:endParaRPr lang="en-US"/>
          </a:p>
        </p:txBody>
      </p:sp>
    </p:spTree>
    <p:extLst>
      <p:ext uri="{BB962C8B-B14F-4D97-AF65-F5344CB8AC3E}">
        <p14:creationId xmlns:p14="http://schemas.microsoft.com/office/powerpoint/2010/main" val="206723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a:t>
            </a:fld>
            <a:endParaRPr lang="en-US"/>
          </a:p>
        </p:txBody>
      </p:sp>
    </p:spTree>
    <p:extLst>
      <p:ext uri="{BB962C8B-B14F-4D97-AF65-F5344CB8AC3E}">
        <p14:creationId xmlns:p14="http://schemas.microsoft.com/office/powerpoint/2010/main" val="2902029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endParaRPr lang="en-US"/>
          </a:p>
        </p:txBody>
      </p:sp>
      <p:sp>
        <p:nvSpPr>
          <p:cNvPr id="4" name="Slide Number Placeholder 3"/>
          <p:cNvSpPr>
            <a:spLocks noGrp="1"/>
          </p:cNvSpPr>
          <p:nvPr>
            <p:ph type="sldNum" sz="quarter" idx="5"/>
          </p:nvPr>
        </p:nvSpPr>
        <p:spPr/>
        <p:txBody>
          <a:bodyPr/>
          <a:lstStyle/>
          <a:p>
            <a:fld id="{FFE4C41A-FB2F-47F7-8BB5-7387EF5C14FD}" type="slidenum">
              <a:rPr lang="en-US"/>
              <a:t>40</a:t>
            </a:fld>
            <a:endParaRPr lang="en-US"/>
          </a:p>
        </p:txBody>
      </p:sp>
    </p:spTree>
    <p:extLst>
      <p:ext uri="{BB962C8B-B14F-4D97-AF65-F5344CB8AC3E}">
        <p14:creationId xmlns:p14="http://schemas.microsoft.com/office/powerpoint/2010/main" val="1551419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 - Discipline training on 2/27/25- FASD site</a:t>
            </a: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41</a:t>
            </a:fld>
            <a:endParaRPr lang="en-US"/>
          </a:p>
        </p:txBody>
      </p:sp>
    </p:spTree>
    <p:extLst>
      <p:ext uri="{BB962C8B-B14F-4D97-AF65-F5344CB8AC3E}">
        <p14:creationId xmlns:p14="http://schemas.microsoft.com/office/powerpoint/2010/main" val="874567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Nikki</a:t>
            </a:r>
          </a:p>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42</a:t>
            </a:fld>
            <a:endParaRPr lang="en-US"/>
          </a:p>
        </p:txBody>
      </p:sp>
    </p:spTree>
    <p:extLst>
      <p:ext uri="{BB962C8B-B14F-4D97-AF65-F5344CB8AC3E}">
        <p14:creationId xmlns:p14="http://schemas.microsoft.com/office/powerpoint/2010/main" val="836141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FFE4C41A-FB2F-47F7-8BB5-7387EF5C14FD}" type="slidenum">
              <a:rPr lang="en-US"/>
              <a:t>43</a:t>
            </a:fld>
            <a:endParaRPr lang="en-US"/>
          </a:p>
        </p:txBody>
      </p:sp>
    </p:spTree>
    <p:extLst>
      <p:ext uri="{BB962C8B-B14F-4D97-AF65-F5344CB8AC3E}">
        <p14:creationId xmlns:p14="http://schemas.microsoft.com/office/powerpoint/2010/main" val="2523781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p>
        </p:txBody>
      </p:sp>
      <p:sp>
        <p:nvSpPr>
          <p:cNvPr id="4" name="Slide Number Placeholder 3"/>
          <p:cNvSpPr>
            <a:spLocks noGrp="1"/>
          </p:cNvSpPr>
          <p:nvPr>
            <p:ph type="sldNum" sz="quarter" idx="5"/>
          </p:nvPr>
        </p:nvSpPr>
        <p:spPr/>
        <p:txBody>
          <a:bodyPr/>
          <a:lstStyle/>
          <a:p>
            <a:fld id="{FFE4C41A-FB2F-47F7-8BB5-7387EF5C14FD}" type="slidenum">
              <a:rPr lang="en-US"/>
              <a:t>44</a:t>
            </a:fld>
            <a:endParaRPr lang="en-US"/>
          </a:p>
        </p:txBody>
      </p:sp>
    </p:spTree>
    <p:extLst>
      <p:ext uri="{BB962C8B-B14F-4D97-AF65-F5344CB8AC3E}">
        <p14:creationId xmlns:p14="http://schemas.microsoft.com/office/powerpoint/2010/main" val="272781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45</a:t>
            </a:fld>
            <a:endParaRPr lang="en-US"/>
          </a:p>
        </p:txBody>
      </p:sp>
    </p:spTree>
    <p:extLst>
      <p:ext uri="{BB962C8B-B14F-4D97-AF65-F5344CB8AC3E}">
        <p14:creationId xmlns:p14="http://schemas.microsoft.com/office/powerpoint/2010/main" val="891998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46</a:t>
            </a:fld>
            <a:endParaRPr lang="en-US"/>
          </a:p>
        </p:txBody>
      </p:sp>
    </p:spTree>
    <p:extLst>
      <p:ext uri="{BB962C8B-B14F-4D97-AF65-F5344CB8AC3E}">
        <p14:creationId xmlns:p14="http://schemas.microsoft.com/office/powerpoint/2010/main" val="42007110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p>
        </p:txBody>
      </p:sp>
      <p:sp>
        <p:nvSpPr>
          <p:cNvPr id="4" name="Slide Number Placeholder 3"/>
          <p:cNvSpPr>
            <a:spLocks noGrp="1"/>
          </p:cNvSpPr>
          <p:nvPr>
            <p:ph type="sldNum" sz="quarter" idx="5"/>
          </p:nvPr>
        </p:nvSpPr>
        <p:spPr/>
        <p:txBody>
          <a:bodyPr/>
          <a:lstStyle/>
          <a:p>
            <a:fld id="{FFE4C41A-FB2F-47F7-8BB5-7387EF5C14FD}" type="slidenum">
              <a:rPr lang="en-US"/>
              <a:t>47</a:t>
            </a:fld>
            <a:endParaRPr lang="en-US"/>
          </a:p>
        </p:txBody>
      </p:sp>
    </p:spTree>
    <p:extLst>
      <p:ext uri="{BB962C8B-B14F-4D97-AF65-F5344CB8AC3E}">
        <p14:creationId xmlns:p14="http://schemas.microsoft.com/office/powerpoint/2010/main" val="707697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Rob</a:t>
            </a:r>
          </a:p>
        </p:txBody>
      </p:sp>
      <p:sp>
        <p:nvSpPr>
          <p:cNvPr id="4" name="Slide Number Placeholder 3"/>
          <p:cNvSpPr>
            <a:spLocks noGrp="1"/>
          </p:cNvSpPr>
          <p:nvPr>
            <p:ph type="sldNum" sz="quarter" idx="5"/>
          </p:nvPr>
        </p:nvSpPr>
        <p:spPr/>
        <p:txBody>
          <a:bodyPr/>
          <a:lstStyle/>
          <a:p>
            <a:fld id="{FFE4C41A-FB2F-47F7-8BB5-7387EF5C14FD}" type="slidenum">
              <a:rPr lang="en-US"/>
              <a:t>48</a:t>
            </a:fld>
            <a:endParaRPr lang="en-US"/>
          </a:p>
        </p:txBody>
      </p:sp>
    </p:spTree>
    <p:extLst>
      <p:ext uri="{BB962C8B-B14F-4D97-AF65-F5344CB8AC3E}">
        <p14:creationId xmlns:p14="http://schemas.microsoft.com/office/powerpoint/2010/main" val="256186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Nikki</a:t>
            </a: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5</a:t>
            </a:fld>
            <a:endParaRPr lang="en-US"/>
          </a:p>
        </p:txBody>
      </p:sp>
    </p:spTree>
    <p:extLst>
      <p:ext uri="{BB962C8B-B14F-4D97-AF65-F5344CB8AC3E}">
        <p14:creationId xmlns:p14="http://schemas.microsoft.com/office/powerpoint/2010/main" val="323055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Amanda</a:t>
            </a:r>
          </a:p>
          <a:p>
            <a:pPr>
              <a:defRPr/>
            </a:pPr>
            <a:endParaRPr lang="en-US">
              <a:ea typeface="Calibri"/>
              <a:cs typeface="Calibri"/>
            </a:endParaRPr>
          </a:p>
          <a:p>
            <a:pPr>
              <a:defRPr/>
            </a:pPr>
            <a:endParaRPr lang="en-US">
              <a:ea typeface="Calibri"/>
              <a:cs typeface="Calibri"/>
            </a:endParaRPr>
          </a:p>
          <a:p>
            <a:pPr>
              <a:defRPr/>
            </a:pPr>
            <a:r>
              <a:rPr lang="en-US">
                <a:ea typeface="Calibri"/>
                <a:cs typeface="Calibri"/>
              </a:rPr>
              <a:t>HCI- fall into either bucket depending on employee type</a:t>
            </a:r>
          </a:p>
        </p:txBody>
      </p:sp>
      <p:sp>
        <p:nvSpPr>
          <p:cNvPr id="4" name="Slide Number Placeholder 3"/>
          <p:cNvSpPr>
            <a:spLocks noGrp="1"/>
          </p:cNvSpPr>
          <p:nvPr>
            <p:ph type="sldNum" sz="quarter" idx="5"/>
          </p:nvPr>
        </p:nvSpPr>
        <p:spPr/>
        <p:txBody>
          <a:bodyPr/>
          <a:lstStyle/>
          <a:p>
            <a:fld id="{FFE4C41A-FB2F-47F7-8BB5-7387EF5C14FD}" type="slidenum">
              <a:rPr lang="en-US" smtClean="0"/>
              <a:t>6</a:t>
            </a:fld>
            <a:endParaRPr lang="en-US"/>
          </a:p>
        </p:txBody>
      </p:sp>
    </p:spTree>
    <p:extLst>
      <p:ext uri="{BB962C8B-B14F-4D97-AF65-F5344CB8AC3E}">
        <p14:creationId xmlns:p14="http://schemas.microsoft.com/office/powerpoint/2010/main" val="225551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a:p>
            <a:endParaRPr lang="en-US">
              <a:ea typeface="Calibri"/>
              <a:cs typeface="Calibri"/>
            </a:endParaRPr>
          </a:p>
          <a:p>
            <a:endParaRPr lang="en-US">
              <a:ea typeface="Calibri"/>
              <a:cs typeface="Calibri"/>
            </a:endParaRPr>
          </a:p>
          <a:p>
            <a:r>
              <a:rPr lang="en-US">
                <a:ea typeface="Calibri"/>
                <a:cs typeface="Calibri"/>
              </a:rPr>
              <a:t>Poll Question – Do you know what Misconduct is?</a:t>
            </a:r>
          </a:p>
        </p:txBody>
      </p:sp>
      <p:sp>
        <p:nvSpPr>
          <p:cNvPr id="4" name="Slide Number Placeholder 3"/>
          <p:cNvSpPr>
            <a:spLocks noGrp="1"/>
          </p:cNvSpPr>
          <p:nvPr>
            <p:ph type="sldNum" sz="quarter" idx="5"/>
          </p:nvPr>
        </p:nvSpPr>
        <p:spPr/>
        <p:txBody>
          <a:bodyPr/>
          <a:lstStyle/>
          <a:p>
            <a:fld id="{FFE4C41A-FB2F-47F7-8BB5-7387EF5C14FD}" type="slidenum">
              <a:rPr lang="en-US"/>
              <a:t>7</a:t>
            </a:fld>
            <a:endParaRPr lang="en-US"/>
          </a:p>
        </p:txBody>
      </p:sp>
    </p:spTree>
    <p:extLst>
      <p:ext uri="{BB962C8B-B14F-4D97-AF65-F5344CB8AC3E}">
        <p14:creationId xmlns:p14="http://schemas.microsoft.com/office/powerpoint/2010/main" val="139872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Amanda</a:t>
            </a:r>
          </a:p>
          <a:p>
            <a:endParaRPr lang="en-US" b="1">
              <a:cs typeface="Calibri"/>
            </a:endParaRPr>
          </a:p>
          <a:p>
            <a:r>
              <a:rPr lang="en-US" b="1">
                <a:ea typeface="Calibri"/>
                <a:cs typeface="Calibri"/>
              </a:rPr>
              <a:t>Note that these are not all of the policies that address behavior</a:t>
            </a:r>
            <a:endParaRPr lang="en-US" b="1">
              <a:cs typeface="Calibri"/>
            </a:endParaRPr>
          </a:p>
          <a:p>
            <a:endParaRPr lang="en-US" b="1">
              <a:ea typeface="Calibri" panose="020F0502020204030204"/>
              <a:cs typeface="Calibri"/>
            </a:endParaRPr>
          </a:p>
          <a:p>
            <a:endParaRPr lang="en-US" b="1">
              <a:ea typeface="Calibri" panose="020F0502020204030204"/>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8</a:t>
            </a:fld>
            <a:endParaRPr lang="en-US"/>
          </a:p>
        </p:txBody>
      </p:sp>
    </p:spTree>
    <p:extLst>
      <p:ext uri="{BB962C8B-B14F-4D97-AF65-F5344CB8AC3E}">
        <p14:creationId xmlns:p14="http://schemas.microsoft.com/office/powerpoint/2010/main" val="413226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5"/>
          </p:nvPr>
        </p:nvSpPr>
        <p:spPr/>
        <p:txBody>
          <a:bodyPr/>
          <a:lstStyle/>
          <a:p>
            <a:fld id="{FFE4C41A-FB2F-47F7-8BB5-7387EF5C14FD}" type="slidenum">
              <a:rPr lang="en-US" smtClean="0"/>
              <a:t>9</a:t>
            </a:fld>
            <a:endParaRPr lang="en-US"/>
          </a:p>
        </p:txBody>
      </p:sp>
    </p:spTree>
    <p:extLst>
      <p:ext uri="{BB962C8B-B14F-4D97-AF65-F5344CB8AC3E}">
        <p14:creationId xmlns:p14="http://schemas.microsoft.com/office/powerpoint/2010/main" val="282923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1/27/2026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86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7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1/27/2026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9122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313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1/27/2026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0499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629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8127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9925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4400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1/27/2026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3277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973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1/27/2026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23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ivilrights.msu.edu/policies/Protocol-for-Coordinated-Response-11.1.24_.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5_5030341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ssin41@msu.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mailto:isr.robkent@msu.edu" TargetMode="External"/><Relationship Id="rId4" Type="http://schemas.openxmlformats.org/officeDocument/2006/relationships/hyperlink" Target="mailto:mosesa@hr.msu.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ga.msu.edu/PL/Portal/2190/HarassmentReportingRequirementsbyAgencyEntityinBrie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r.msu.edu/ebshelp/councilofdeans/Misconduct%20Communication%20Review%20Process%202021.11.1.doc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fasd.msu.edu/leadership-professional-development/leadership-workshops/creating-and-sustaining-a-respectful-work-environment-serie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fasaffairs.msu.edu/"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civilrights.msu.ed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8542" y="1005839"/>
            <a:ext cx="6622812" cy="5376525"/>
          </a:xfrm>
        </p:spPr>
        <p:txBody>
          <a:bodyPr anchor="ctr">
            <a:normAutofit fontScale="90000"/>
          </a:bodyPr>
          <a:lstStyle/>
          <a:p>
            <a:r>
              <a:rPr lang="en-US" sz="5600">
                <a:solidFill>
                  <a:schemeClr val="tx2"/>
                </a:solidFill>
              </a:rPr>
              <a:t>Administrator's Guide to Management of cases Reported TO the Office for Civil Rights &amp; Title IX</a:t>
            </a:r>
          </a:p>
        </p:txBody>
      </p:sp>
      <p:sp>
        <p:nvSpPr>
          <p:cNvPr id="18" name="Rectangle 17">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p:cNvSpPr>
            <a:spLocks noGrp="1"/>
          </p:cNvSpPr>
          <p:nvPr>
            <p:ph type="subTitle" idx="1"/>
          </p:nvPr>
        </p:nvSpPr>
        <p:spPr>
          <a:xfrm>
            <a:off x="8345391" y="1009397"/>
            <a:ext cx="3078342" cy="4801468"/>
          </a:xfrm>
        </p:spPr>
        <p:txBody>
          <a:bodyPr anchor="ctr">
            <a:normAutofit/>
          </a:bodyPr>
          <a:lstStyle/>
          <a:p>
            <a:pPr algn="ctr"/>
            <a:r>
              <a:rPr lang="en-US" sz="2400">
                <a:solidFill>
                  <a:srgbClr val="FFFFFF"/>
                </a:solidFill>
              </a:rPr>
              <a:t>Process &amp; Responsibilities</a:t>
            </a:r>
          </a:p>
        </p:txBody>
      </p:sp>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329F4C-A6E7-4089-87B8-92F886FDACB8}"/>
              </a:ext>
            </a:extLst>
          </p:cNvPr>
          <p:cNvSpPr>
            <a:spLocks noGrp="1"/>
          </p:cNvSpPr>
          <p:nvPr>
            <p:ph idx="1"/>
          </p:nvPr>
        </p:nvSpPr>
        <p:spPr>
          <a:xfrm>
            <a:off x="4923311" y="1298366"/>
            <a:ext cx="6321673" cy="4411419"/>
          </a:xfrm>
          <a:ln w="57150">
            <a:noFill/>
          </a:ln>
        </p:spPr>
        <p:txBody>
          <a:bodyPr anchor="t">
            <a:normAutofit fontScale="92500" lnSpcReduction="10000"/>
          </a:bodyPr>
          <a:lstStyle/>
          <a:p>
            <a:pPr marL="305435" indent="-305435">
              <a:lnSpc>
                <a:spcPct val="90000"/>
              </a:lnSpc>
            </a:pPr>
            <a:r>
              <a:rPr lang="en-US" sz="2300">
                <a:ea typeface="+mn-lt"/>
                <a:cs typeface="+mn-lt"/>
              </a:rPr>
              <a:t>Prevention, Outreach, and Education Department (POE)</a:t>
            </a:r>
            <a:endParaRPr lang="en-US"/>
          </a:p>
          <a:p>
            <a:pPr marL="305435" indent="-305435">
              <a:lnSpc>
                <a:spcPct val="90000"/>
              </a:lnSpc>
            </a:pPr>
            <a:r>
              <a:rPr lang="en-US" sz="2300">
                <a:ea typeface="+mn-lt"/>
                <a:cs typeface="+mn-lt"/>
              </a:rPr>
              <a:t>Investigation, Support and Resolution</a:t>
            </a:r>
          </a:p>
          <a:p>
            <a:pPr marL="629285" lvl="1" indent="-305435">
              <a:lnSpc>
                <a:spcPct val="90000"/>
              </a:lnSpc>
            </a:pPr>
            <a:r>
              <a:rPr lang="en-US">
                <a:ea typeface="+mn-lt"/>
                <a:cs typeface="+mn-lt"/>
              </a:rPr>
              <a:t>Support and Intake Team (SIT)</a:t>
            </a:r>
          </a:p>
          <a:p>
            <a:pPr marL="629920" lvl="1" indent="-305435">
              <a:lnSpc>
                <a:spcPct val="90000"/>
              </a:lnSpc>
            </a:pPr>
            <a:r>
              <a:rPr lang="en-US">
                <a:ea typeface="+mn-lt"/>
                <a:cs typeface="+mn-lt"/>
              </a:rPr>
              <a:t>Director, RVSM Response &amp; Investigations</a:t>
            </a:r>
          </a:p>
          <a:p>
            <a:pPr marL="629920" lvl="1" indent="-305435">
              <a:lnSpc>
                <a:spcPct val="90000"/>
              </a:lnSpc>
            </a:pPr>
            <a:r>
              <a:rPr lang="en-US">
                <a:ea typeface="+mn-lt"/>
                <a:cs typeface="+mn-lt"/>
              </a:rPr>
              <a:t>Director, ADP Response &amp; Investigations</a:t>
            </a:r>
          </a:p>
          <a:p>
            <a:pPr marL="629920" lvl="1" indent="-305435">
              <a:lnSpc>
                <a:spcPct val="90000"/>
              </a:lnSpc>
            </a:pPr>
            <a:r>
              <a:rPr lang="en-US">
                <a:ea typeface="+mn-lt"/>
                <a:cs typeface="+mn-lt"/>
              </a:rPr>
              <a:t>Resolution Office (RO)</a:t>
            </a:r>
          </a:p>
          <a:p>
            <a:pPr marL="305435" indent="-305435">
              <a:lnSpc>
                <a:spcPct val="90000"/>
              </a:lnSpc>
            </a:pPr>
            <a:r>
              <a:rPr lang="en-US" sz="2300"/>
              <a:t>Office of the ADA Coordinator</a:t>
            </a:r>
          </a:p>
          <a:p>
            <a:pPr marL="305435" indent="-305435">
              <a:lnSpc>
                <a:spcPct val="90000"/>
              </a:lnSpc>
            </a:pPr>
            <a:r>
              <a:rPr lang="en-US" sz="2300"/>
              <a:t>Office of the Vice President</a:t>
            </a:r>
          </a:p>
          <a:p>
            <a:pPr marL="629920" lvl="1" indent="-305435">
              <a:lnSpc>
                <a:spcPct val="90000"/>
              </a:lnSpc>
            </a:pPr>
            <a:r>
              <a:rPr lang="en-US" sz="2100"/>
              <a:t>PACE (Projects, Analytics, Compliance and Envisioning)</a:t>
            </a:r>
            <a:endParaRPr lang="en-US" sz="2100">
              <a:ea typeface="+mn-lt"/>
              <a:cs typeface="+mn-lt"/>
            </a:endParaRPr>
          </a:p>
          <a:p>
            <a:pPr marL="629920" lvl="1" indent="-305435">
              <a:lnSpc>
                <a:spcPct val="90000"/>
              </a:lnSpc>
            </a:pPr>
            <a:r>
              <a:rPr lang="en-US" sz="2100"/>
              <a:t>Equity Review Officer</a:t>
            </a:r>
          </a:p>
          <a:p>
            <a:pPr marL="629920" lvl="1" indent="-305435">
              <a:lnSpc>
                <a:spcPct val="90000"/>
              </a:lnSpc>
            </a:pPr>
            <a:r>
              <a:rPr lang="en-US" sz="2100"/>
              <a:t>Advisors</a:t>
            </a:r>
          </a:p>
          <a:p>
            <a:pPr marL="629920" lvl="1" indent="-305435">
              <a:lnSpc>
                <a:spcPct val="90000"/>
              </a:lnSpc>
            </a:pPr>
            <a:endParaRPr lang="en-US" sz="2100"/>
          </a:p>
          <a:p>
            <a:pPr marL="629920" lvl="1" indent="-305435">
              <a:lnSpc>
                <a:spcPct val="90000"/>
              </a:lnSpc>
            </a:pPr>
            <a:endParaRPr lang="en-US" sz="2100"/>
          </a:p>
          <a:p>
            <a:pPr marL="305435" indent="-305435">
              <a:lnSpc>
                <a:spcPct val="90000"/>
              </a:lnSpc>
            </a:pPr>
            <a:endParaRPr lang="en-US" sz="2300"/>
          </a:p>
          <a:p>
            <a:pPr marL="305435" indent="-305435">
              <a:lnSpc>
                <a:spcPct val="90000"/>
              </a:lnSpc>
            </a:pPr>
            <a:endParaRPr lang="en-US" sz="230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95B7D85-6BB2-45DC-90E8-1A951C47649B}"/>
              </a:ext>
            </a:extLst>
          </p:cNvPr>
          <p:cNvSpPr>
            <a:spLocks noGrp="1"/>
          </p:cNvSpPr>
          <p:nvPr>
            <p:ph type="title"/>
          </p:nvPr>
        </p:nvSpPr>
        <p:spPr>
          <a:xfrm>
            <a:off x="581192" y="1507414"/>
            <a:ext cx="5120255" cy="3903332"/>
          </a:xfrm>
        </p:spPr>
        <p:txBody>
          <a:bodyPr anchor="t">
            <a:normAutofit/>
          </a:bodyPr>
          <a:lstStyle/>
          <a:p>
            <a:r>
              <a:rPr lang="en-US" sz="4000">
                <a:solidFill>
                  <a:schemeClr val="accent2"/>
                </a:solidFill>
              </a:rPr>
              <a:t>Office for Civil Rights, &amp; title IX education &amp; Compliance</a:t>
            </a:r>
          </a:p>
        </p:txBody>
      </p:sp>
    </p:spTree>
    <p:extLst>
      <p:ext uri="{BB962C8B-B14F-4D97-AF65-F5344CB8AC3E}">
        <p14:creationId xmlns:p14="http://schemas.microsoft.com/office/powerpoint/2010/main" val="387236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52B6-6AAB-E0C8-E560-A4C8D341A54E}"/>
              </a:ext>
            </a:extLst>
          </p:cNvPr>
          <p:cNvSpPr>
            <a:spLocks noGrp="1"/>
          </p:cNvSpPr>
          <p:nvPr>
            <p:ph type="title"/>
          </p:nvPr>
        </p:nvSpPr>
        <p:spPr/>
        <p:txBody>
          <a:bodyPr/>
          <a:lstStyle/>
          <a:p>
            <a:r>
              <a:rPr lang="en-US"/>
              <a:t>Overview of OCR Process</a:t>
            </a:r>
          </a:p>
        </p:txBody>
      </p:sp>
      <p:graphicFrame>
        <p:nvGraphicFramePr>
          <p:cNvPr id="303" name="Diagram 302">
            <a:extLst>
              <a:ext uri="{FF2B5EF4-FFF2-40B4-BE49-F238E27FC236}">
                <a16:creationId xmlns:a16="http://schemas.microsoft.com/office/drawing/2014/main" id="{91AE9C54-51D9-E3A5-F538-E3B377A49D89}"/>
              </a:ext>
            </a:extLst>
          </p:cNvPr>
          <p:cNvGraphicFramePr/>
          <p:nvPr>
            <p:extLst>
              <p:ext uri="{D42A27DB-BD31-4B8C-83A1-F6EECF244321}">
                <p14:modId xmlns:p14="http://schemas.microsoft.com/office/powerpoint/2010/main" val="3170614480"/>
              </p:ext>
            </p:extLst>
          </p:nvPr>
        </p:nvGraphicFramePr>
        <p:xfrm>
          <a:off x="1712026" y="1333005"/>
          <a:ext cx="8777844" cy="5656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26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D9BA-491F-1AD5-096C-7D8F890BF04F}"/>
              </a:ext>
            </a:extLst>
          </p:cNvPr>
          <p:cNvSpPr>
            <a:spLocks noGrp="1"/>
          </p:cNvSpPr>
          <p:nvPr>
            <p:ph type="title"/>
          </p:nvPr>
        </p:nvSpPr>
        <p:spPr/>
        <p:txBody>
          <a:bodyPr/>
          <a:lstStyle/>
          <a:p>
            <a:r>
              <a:rPr lang="en-US"/>
              <a:t>Protocol for Coordinated Response</a:t>
            </a:r>
          </a:p>
        </p:txBody>
      </p:sp>
      <p:sp>
        <p:nvSpPr>
          <p:cNvPr id="3" name="Content Placeholder 2">
            <a:extLst>
              <a:ext uri="{FF2B5EF4-FFF2-40B4-BE49-F238E27FC236}">
                <a16:creationId xmlns:a16="http://schemas.microsoft.com/office/drawing/2014/main" id="{56898F19-64D5-5BBF-B992-BB16BAC2A96E}"/>
              </a:ext>
            </a:extLst>
          </p:cNvPr>
          <p:cNvSpPr>
            <a:spLocks noGrp="1"/>
          </p:cNvSpPr>
          <p:nvPr>
            <p:ph idx="1"/>
          </p:nvPr>
        </p:nvSpPr>
        <p:spPr/>
        <p:txBody>
          <a:bodyPr vert="horz" lIns="91440" tIns="45720" rIns="91440" bIns="45720" rtlCol="0" anchor="t">
            <a:normAutofit/>
          </a:bodyPr>
          <a:lstStyle/>
          <a:p>
            <a:pPr marL="305435" indent="-305435"/>
            <a:r>
              <a:rPr lang="en-US" sz="2400"/>
              <a:t>In 2018, OCR, FASA, ELR and OHS created shared protocol for coordinated response and information sharing between these units before, during and after an investigation and resolution</a:t>
            </a:r>
          </a:p>
          <a:p>
            <a:pPr marL="305435" indent="-305435"/>
            <a:r>
              <a:rPr lang="en-US" sz="2400">
                <a:ea typeface="+mn-lt"/>
                <a:cs typeface="+mn-lt"/>
              </a:rPr>
              <a:t>The Protocol addresses each unit's role in the response and info sharing process from initial notification, interim and supportive measures, status updates, and sanctioning or other follow up</a:t>
            </a:r>
          </a:p>
          <a:p>
            <a:pPr marL="305435" indent="-305435"/>
            <a:r>
              <a:rPr lang="en-US" sz="2400">
                <a:ea typeface="+mn-lt"/>
                <a:cs typeface="+mn-lt"/>
                <a:hlinkClick r:id="rId3"/>
              </a:rPr>
              <a:t>https://civilrights.msu.edu/policies/Protocol-for-Coordinated-Response-11.1.24_.pdf</a:t>
            </a:r>
            <a:r>
              <a:rPr lang="en-US" sz="2400">
                <a:ea typeface="+mn-lt"/>
                <a:cs typeface="+mn-lt"/>
              </a:rPr>
              <a:t>  </a:t>
            </a:r>
            <a:endParaRPr lang="en-US" sz="2400"/>
          </a:p>
        </p:txBody>
      </p:sp>
    </p:spTree>
    <p:extLst>
      <p:ext uri="{BB962C8B-B14F-4D97-AF65-F5344CB8AC3E}">
        <p14:creationId xmlns:p14="http://schemas.microsoft.com/office/powerpoint/2010/main" val="227436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9F0A-2A87-0AF0-620A-BCD5C919469A}"/>
              </a:ext>
            </a:extLst>
          </p:cNvPr>
          <p:cNvSpPr>
            <a:spLocks noGrp="1"/>
          </p:cNvSpPr>
          <p:nvPr>
            <p:ph type="title"/>
          </p:nvPr>
        </p:nvSpPr>
        <p:spPr/>
        <p:txBody>
          <a:bodyPr/>
          <a:lstStyle/>
          <a:p>
            <a:r>
              <a:rPr lang="en-US"/>
              <a:t>Roles and Responsibilities During OCR Investigations</a:t>
            </a:r>
          </a:p>
        </p:txBody>
      </p:sp>
      <p:sp>
        <p:nvSpPr>
          <p:cNvPr id="3" name="Content Placeholder 2">
            <a:extLst>
              <a:ext uri="{FF2B5EF4-FFF2-40B4-BE49-F238E27FC236}">
                <a16:creationId xmlns:a16="http://schemas.microsoft.com/office/drawing/2014/main" id="{06C9CF6F-9FA7-B534-1839-D5698DEBA4DD}"/>
              </a:ext>
            </a:extLst>
          </p:cNvPr>
          <p:cNvSpPr>
            <a:spLocks noGrp="1"/>
          </p:cNvSpPr>
          <p:nvPr>
            <p:ph idx="1"/>
          </p:nvPr>
        </p:nvSpPr>
        <p:spPr/>
        <p:txBody>
          <a:bodyPr vert="horz" lIns="91440" tIns="45720" rIns="91440" bIns="45720" rtlCol="0" anchor="t">
            <a:normAutofit/>
          </a:bodyPr>
          <a:lstStyle/>
          <a:p>
            <a:pPr marL="305435" indent="-305435"/>
            <a:r>
              <a:rPr lang="en-US"/>
              <a:t>OCR- intakes reports, facilitates supportive measures for parties, investigate conduct under the ADP/RVSM, and issue decision and findings</a:t>
            </a:r>
          </a:p>
          <a:p>
            <a:pPr marL="305435" indent="-305435"/>
            <a:r>
              <a:rPr lang="en-US"/>
              <a:t>FASA/ELR/OHS-Advises unit leadership on the HR-related policies and procedures and contracts, tracks notifications and schedules meetings</a:t>
            </a:r>
          </a:p>
          <a:p>
            <a:pPr marL="305435" indent="-305435"/>
            <a:r>
              <a:rPr lang="en-US"/>
              <a:t>Unit Administrators-Oversee the employment decisions of the employees in the unit, document unit decisions and processes</a:t>
            </a:r>
          </a:p>
          <a:p>
            <a:pPr marL="305435" indent="-305435"/>
            <a:r>
              <a:rPr lang="en-US"/>
              <a:t>OGC-Provide legal guidance and advice throughout the process</a:t>
            </a:r>
          </a:p>
        </p:txBody>
      </p:sp>
    </p:spTree>
    <p:extLst>
      <p:ext uri="{BB962C8B-B14F-4D97-AF65-F5344CB8AC3E}">
        <p14:creationId xmlns:p14="http://schemas.microsoft.com/office/powerpoint/2010/main" val="282716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E4125028-9C5C-4884-8BF1-16E18B54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plex math formulas on a blackboard">
            <a:extLst>
              <a:ext uri="{FF2B5EF4-FFF2-40B4-BE49-F238E27FC236}">
                <a16:creationId xmlns:a16="http://schemas.microsoft.com/office/drawing/2014/main" id="{33253891-15E2-C21A-9224-AED6AF0FC258}"/>
              </a:ext>
            </a:extLst>
          </p:cNvPr>
          <p:cNvPicPr>
            <a:picLocks noChangeAspect="1"/>
          </p:cNvPicPr>
          <p:nvPr/>
        </p:nvPicPr>
        <p:blipFill>
          <a:blip r:embed="rId3">
            <a:grayscl/>
          </a:blip>
          <a:srcRect t="22569" r="9085" b="7281"/>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6DE2B583-83BB-4029-BB61-FF1755D07B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 name="Rectangle 18">
              <a:extLst>
                <a:ext uri="{FF2B5EF4-FFF2-40B4-BE49-F238E27FC236}">
                  <a16:creationId xmlns:a16="http://schemas.microsoft.com/office/drawing/2014/main" id="{254A6C63-A43D-423C-B4DB-405070953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CADD220-F9AA-4C8E-8FE5-E2ADFE317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3DAB6C2-41F8-BBB9-100D-1E7F5B6A447F}"/>
              </a:ext>
            </a:extLst>
          </p:cNvPr>
          <p:cNvSpPr>
            <a:spLocks noGrp="1"/>
          </p:cNvSpPr>
          <p:nvPr>
            <p:ph type="title"/>
          </p:nvPr>
        </p:nvSpPr>
        <p:spPr>
          <a:xfrm>
            <a:off x="584200" y="2142067"/>
            <a:ext cx="3412067" cy="2971801"/>
          </a:xfrm>
        </p:spPr>
        <p:txBody>
          <a:bodyPr vert="horz" lIns="91440" tIns="45720" rIns="91440" bIns="45720" rtlCol="0" anchor="t">
            <a:normAutofit/>
          </a:bodyPr>
          <a:lstStyle/>
          <a:p>
            <a:r>
              <a:rPr lang="en-US" sz="3600"/>
              <a:t>OCR's Initial Response and Notification Process</a:t>
            </a:r>
          </a:p>
        </p:txBody>
      </p:sp>
    </p:spTree>
    <p:extLst>
      <p:ext uri="{BB962C8B-B14F-4D97-AF65-F5344CB8AC3E}">
        <p14:creationId xmlns:p14="http://schemas.microsoft.com/office/powerpoint/2010/main" val="87075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438763D5-53A8-4A1C-BF3E-D72BABF53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descr="Calendar on table">
            <a:extLst>
              <a:ext uri="{FF2B5EF4-FFF2-40B4-BE49-F238E27FC236}">
                <a16:creationId xmlns:a16="http://schemas.microsoft.com/office/drawing/2014/main" id="{894446BD-F637-4420-B5E7-5C7FE525A906}"/>
              </a:ext>
            </a:extLst>
          </p:cNvPr>
          <p:cNvPicPr>
            <a:picLocks noChangeAspect="1"/>
          </p:cNvPicPr>
          <p:nvPr/>
        </p:nvPicPr>
        <p:blipFill rotWithShape="1">
          <a:blip r:embed="rId3">
            <a:duotone>
              <a:schemeClr val="bg2">
                <a:shade val="45000"/>
                <a:satMod val="135000"/>
              </a:schemeClr>
              <a:prstClr val="white"/>
            </a:duotone>
            <a:alphaModFix amt="35000"/>
          </a:blip>
          <a:srcRect r="-2" b="15603"/>
          <a:stretch/>
        </p:blipFill>
        <p:spPr>
          <a:xfrm>
            <a:off x="20" y="10"/>
            <a:ext cx="12191980" cy="6857990"/>
          </a:xfrm>
          <a:prstGeom prst="rect">
            <a:avLst/>
          </a:prstGeom>
        </p:spPr>
      </p:pic>
      <p:sp>
        <p:nvSpPr>
          <p:cNvPr id="21" name="Rectangle 13">
            <a:extLst>
              <a:ext uri="{FF2B5EF4-FFF2-40B4-BE49-F238E27FC236}">
                <a16:creationId xmlns:a16="http://schemas.microsoft.com/office/drawing/2014/main" id="{EEBEB7E8-4B64-490D-A83D-540AD0C72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2" name="Group 15">
            <a:extLst>
              <a:ext uri="{FF2B5EF4-FFF2-40B4-BE49-F238E27FC236}">
                <a16:creationId xmlns:a16="http://schemas.microsoft.com/office/drawing/2014/main" id="{64AFD253-126B-4FAA-94E2-29EEBBD2E3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7" name="Rectangle 16">
              <a:extLst>
                <a:ext uri="{FF2B5EF4-FFF2-40B4-BE49-F238E27FC236}">
                  <a16:creationId xmlns:a16="http://schemas.microsoft.com/office/drawing/2014/main" id="{061302C2-B252-4CB4-92F9-D92856888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17">
              <a:extLst>
                <a:ext uri="{FF2B5EF4-FFF2-40B4-BE49-F238E27FC236}">
                  <a16:creationId xmlns:a16="http://schemas.microsoft.com/office/drawing/2014/main" id="{4861A19A-3473-4808-B777-ACCD70131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224BB11-D0CC-4362-B571-4EC972FE3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25" name="Content Placeholder 5" descr="Report Submitted to OIE: Initial Assessment:&#10;Outreach&#10;Closure Considerations&#10;Notifications to Other Units&#10;Referrals">
            <a:extLst>
              <a:ext uri="{FF2B5EF4-FFF2-40B4-BE49-F238E27FC236}">
                <a16:creationId xmlns:a16="http://schemas.microsoft.com/office/drawing/2014/main" id="{42769235-2BA2-49E5-972B-D914216F73D9}"/>
              </a:ext>
            </a:extLst>
          </p:cNvPr>
          <p:cNvGraphicFramePr>
            <a:graphicFrameLocks noGrp="1"/>
          </p:cNvGraphicFramePr>
          <p:nvPr>
            <p:ph idx="1"/>
            <p:extLst>
              <p:ext uri="{D42A27DB-BD31-4B8C-83A1-F6EECF244321}">
                <p14:modId xmlns:p14="http://schemas.microsoft.com/office/powerpoint/2010/main" val="2526091264"/>
              </p:ext>
            </p:extLst>
          </p:nvPr>
        </p:nvGraphicFramePr>
        <p:xfrm>
          <a:off x="581192" y="2434496"/>
          <a:ext cx="11029615" cy="3678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2F6A4CB3-B1CC-4F5A-994D-BC327C229118}"/>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Report Submitted to OCR: Initial Assessment by OCR</a:t>
            </a:r>
          </a:p>
        </p:txBody>
      </p:sp>
    </p:spTree>
    <p:extLst>
      <p:ext uri="{BB962C8B-B14F-4D97-AF65-F5344CB8AC3E}">
        <p14:creationId xmlns:p14="http://schemas.microsoft.com/office/powerpoint/2010/main" val="264385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A3DDC-AA97-CA84-40DB-97DBDC47A087}"/>
              </a:ext>
            </a:extLst>
          </p:cNvPr>
          <p:cNvSpPr txBox="1"/>
          <p:nvPr/>
        </p:nvSpPr>
        <p:spPr>
          <a:xfrm>
            <a:off x="528722" y="672028"/>
            <a:ext cx="11490680" cy="6186309"/>
          </a:xfrm>
          <a:prstGeom prst="rect">
            <a:avLst/>
          </a:prstGeom>
          <a:noFill/>
        </p:spPr>
        <p:txBody>
          <a:bodyPr wrap="square" lIns="91440" tIns="45720" rIns="91440" bIns="45720" anchor="t">
            <a:spAutoFit/>
          </a:bodyPr>
          <a:lstStyle/>
          <a:p>
            <a:r>
              <a:rPr lang="en-US"/>
              <a:t>SAMPLE NOTIFICATION </a:t>
            </a:r>
          </a:p>
          <a:p>
            <a:endParaRPr lang="en-US"/>
          </a:p>
          <a:p>
            <a:r>
              <a:rPr lang="en-US"/>
              <a:t>Hello,</a:t>
            </a:r>
          </a:p>
          <a:p>
            <a:r>
              <a:rPr lang="en-US"/>
              <a:t>​​​​​​​</a:t>
            </a:r>
          </a:p>
          <a:p>
            <a:r>
              <a:rPr lang="en-US"/>
              <a:t>My name is [[SENDER_FULL_NAME]] with the Office for Civil Rights and Title IX Education and Compliance (OCR) at MSU. OCR is responsible for responding to possible violations of the Relationship Violence &amp; Sexual Misconduct and Title IX Policy (RVSM) and the Anti-Discrimination Policy (ADP). You are receiving this notification based on your current listed role on campus.  </a:t>
            </a:r>
          </a:p>
          <a:p>
            <a:r>
              <a:rPr lang="en-US"/>
              <a:t> </a:t>
            </a:r>
          </a:p>
          <a:p>
            <a:r>
              <a:rPr lang="en-US"/>
              <a:t>OCR received a report about concerns involving Respondent Employee X.</a:t>
            </a:r>
            <a:endParaRPr lang="en-US">
              <a:highlight>
                <a:srgbClr val="FFFF00"/>
              </a:highlight>
            </a:endParaRPr>
          </a:p>
          <a:p>
            <a:r>
              <a:rPr lang="en-US"/>
              <a:t> </a:t>
            </a:r>
          </a:p>
          <a:p>
            <a:r>
              <a:rPr lang="en-US"/>
              <a:t>Claimant impacted by the conduct is Claimant Y.</a:t>
            </a:r>
            <a:endParaRPr lang="en-US">
              <a:highlight>
                <a:srgbClr val="FFFF00"/>
              </a:highlight>
            </a:endParaRPr>
          </a:p>
          <a:p>
            <a:r>
              <a:rPr lang="en-US"/>
              <a:t>  </a:t>
            </a:r>
          </a:p>
          <a:p>
            <a:r>
              <a:rPr lang="en-US"/>
              <a:t>At the present time, OCR is aware of the following information:  </a:t>
            </a:r>
          </a:p>
          <a:p>
            <a:endParaRPr lang="en-US"/>
          </a:p>
          <a:p>
            <a:r>
              <a:rPr lang="en-US">
                <a:highlight>
                  <a:srgbClr val="FFFF00"/>
                </a:highlight>
              </a:rPr>
              <a:t>[Bulleted summary of relevant information from report]</a:t>
            </a:r>
          </a:p>
          <a:p>
            <a:endParaRPr lang="en-US"/>
          </a:p>
          <a:p>
            <a:r>
              <a:rPr lang="en-US"/>
              <a:t>OCR is also aware of the following reports or complaints previously made about Respondent:</a:t>
            </a:r>
          </a:p>
          <a:p>
            <a:endParaRPr lang="en-US"/>
          </a:p>
          <a:p>
            <a:r>
              <a:rPr lang="en-US">
                <a:highlight>
                  <a:srgbClr val="FFFF00"/>
                </a:highlight>
              </a:rPr>
              <a:t>[OCR will include prior reports involving the Respondent to help units/HR in making interim employment decisions]</a:t>
            </a:r>
          </a:p>
          <a:p>
            <a:endParaRPr lang="en-US"/>
          </a:p>
          <a:p>
            <a:endParaRPr lang="en-US"/>
          </a:p>
        </p:txBody>
      </p:sp>
    </p:spTree>
    <p:extLst>
      <p:ext uri="{BB962C8B-B14F-4D97-AF65-F5344CB8AC3E}">
        <p14:creationId xmlns:p14="http://schemas.microsoft.com/office/powerpoint/2010/main" val="178610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A06D2-CC32-4BB4-7EE2-479A8AEC47E1}"/>
              </a:ext>
            </a:extLst>
          </p:cNvPr>
          <p:cNvSpPr txBox="1"/>
          <p:nvPr/>
        </p:nvSpPr>
        <p:spPr>
          <a:xfrm>
            <a:off x="470971" y="782198"/>
            <a:ext cx="11350128" cy="4801314"/>
          </a:xfrm>
          <a:prstGeom prst="rect">
            <a:avLst/>
          </a:prstGeom>
          <a:noFill/>
        </p:spPr>
        <p:txBody>
          <a:bodyPr wrap="square" lIns="91440" tIns="45720" rIns="91440" bIns="45720" anchor="t">
            <a:spAutoFit/>
          </a:bodyPr>
          <a:lstStyle/>
          <a:p>
            <a:r>
              <a:rPr lang="en-US"/>
              <a:t>[</a:t>
            </a:r>
            <a:r>
              <a:rPr lang="en-US">
                <a:highlight>
                  <a:srgbClr val="FFFF00"/>
                </a:highlight>
              </a:rPr>
              <a:t>If OCR is closing at the initial notification stage</a:t>
            </a:r>
            <a:r>
              <a:rPr lang="en-US"/>
              <a:t>] OCR has the reviewed the submitted report and based on the information available at this time, OCR will be closing this matter for the following reason:    </a:t>
            </a:r>
          </a:p>
          <a:p>
            <a:pPr marL="285750" indent="-285750">
              <a:buFont typeface="Symbol"/>
              <a:buChar char="•"/>
            </a:pPr>
            <a:r>
              <a:rPr lang="en-US"/>
              <a:t>The information available does not demonstrate coverage under OCR polices.   </a:t>
            </a:r>
          </a:p>
          <a:p>
            <a:pPr marL="285750" indent="-285750">
              <a:buFont typeface="Symbol"/>
              <a:buChar char="•"/>
            </a:pPr>
            <a:r>
              <a:rPr lang="en-US"/>
              <a:t>The information provided is insufficient for an investigation into this matter without claimant participation.  </a:t>
            </a:r>
          </a:p>
          <a:p>
            <a:pPr marL="285750" indent="-285750">
              <a:buFont typeface="Symbol"/>
              <a:buChar char="•"/>
            </a:pPr>
            <a:r>
              <a:rPr lang="en-US"/>
              <a:t>The information provided is insufficient for an investigation into the matter because the respondent has not been identified.   </a:t>
            </a:r>
          </a:p>
          <a:p>
            <a:pPr marL="285750" indent="-285750">
              <a:buFont typeface="Symbol"/>
              <a:buChar char="•"/>
            </a:pPr>
            <a:r>
              <a:rPr lang="en-US"/>
              <a:t>The facts provided, taken as true would not demonstrate an OCR policy violation.     </a:t>
            </a:r>
          </a:p>
          <a:p>
            <a:r>
              <a:rPr lang="en-US"/>
              <a:t>  </a:t>
            </a:r>
          </a:p>
          <a:p>
            <a:r>
              <a:rPr lang="en-US"/>
              <a:t>We are referring the matter to you for review to take potential action as deemed necessary to address conduct that may implicate policies, protocols, or standards of conduct other than the ADP/RVSM policy. </a:t>
            </a:r>
            <a:r>
              <a:rPr lang="en-US">
                <a:highlight>
                  <a:srgbClr val="FFFF00"/>
                </a:highlight>
              </a:rPr>
              <a:t>Please consult with Human Resources for further guidance on the available options and implementation of employment actions and notify OCR if action is taken.</a:t>
            </a:r>
            <a:r>
              <a:rPr lang="en-US"/>
              <a:t>  In the event you have additional information that may change OCR's review, please do not hesitate to contact us immediately.   </a:t>
            </a:r>
          </a:p>
          <a:p>
            <a:endParaRPr lang="en-US"/>
          </a:p>
          <a:p>
            <a:r>
              <a:rPr lang="en-US"/>
              <a:t>Prohibition on Retaliation...</a:t>
            </a:r>
          </a:p>
          <a:p>
            <a:endParaRPr lang="en-US"/>
          </a:p>
          <a:p>
            <a:r>
              <a:rPr lang="en-US"/>
              <a:t>Privacy notice...</a:t>
            </a:r>
          </a:p>
        </p:txBody>
      </p:sp>
    </p:spTree>
    <p:extLst>
      <p:ext uri="{BB962C8B-B14F-4D97-AF65-F5344CB8AC3E}">
        <p14:creationId xmlns:p14="http://schemas.microsoft.com/office/powerpoint/2010/main" val="1345336342"/>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38763D5-53A8-4A1C-BF3E-D72BABF53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Glasses on top of a book">
            <a:extLst>
              <a:ext uri="{FF2B5EF4-FFF2-40B4-BE49-F238E27FC236}">
                <a16:creationId xmlns:a16="http://schemas.microsoft.com/office/drawing/2014/main" id="{0F274582-F275-43DC-82F7-12C825FAD49D}"/>
              </a:ext>
            </a:extLst>
          </p:cNvPr>
          <p:cNvPicPr>
            <a:picLocks noChangeAspect="1"/>
          </p:cNvPicPr>
          <p:nvPr/>
        </p:nvPicPr>
        <p:blipFill rotWithShape="1">
          <a:blip r:embed="rId3">
            <a:duotone>
              <a:schemeClr val="bg2">
                <a:shade val="45000"/>
                <a:satMod val="135000"/>
              </a:schemeClr>
              <a:prstClr val="white"/>
            </a:duotone>
            <a:alphaModFix amt="35000"/>
          </a:blip>
          <a:srcRect t="9175" r="-2" b="5867"/>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EEBEB7E8-4B64-490D-A83D-540AD0C72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64AFD253-126B-4FAA-94E2-29EEBBD2E3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a:extLst>
                <a:ext uri="{FF2B5EF4-FFF2-40B4-BE49-F238E27FC236}">
                  <a16:creationId xmlns:a16="http://schemas.microsoft.com/office/drawing/2014/main" id="{061302C2-B252-4CB4-92F9-D92856888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4861A19A-3473-4808-B777-ACCD70131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A224BB11-D0CC-4362-B571-4EC972FE3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97BC6B3A-B2EA-4BBE-9D17-AC535B1956B3}"/>
              </a:ext>
            </a:extLst>
          </p:cNvPr>
          <p:cNvSpPr>
            <a:spLocks noGrp="1"/>
          </p:cNvSpPr>
          <p:nvPr>
            <p:ph idx="1"/>
          </p:nvPr>
        </p:nvSpPr>
        <p:spPr>
          <a:xfrm>
            <a:off x="-112118" y="5514086"/>
            <a:ext cx="4196377" cy="1199167"/>
          </a:xfrm>
        </p:spPr>
        <p:txBody>
          <a:bodyPr>
            <a:normAutofit/>
          </a:bodyPr>
          <a:lstStyle/>
          <a:p>
            <a:pPr marL="324485" lvl="1" indent="0">
              <a:buNone/>
            </a:pPr>
            <a:r>
              <a:rPr lang="en-US"/>
              <a:t>*FASA: If the respondent is FAS or EM              </a:t>
            </a:r>
          </a:p>
          <a:p>
            <a:pPr marL="324485" lvl="1" indent="0">
              <a:buNone/>
            </a:pPr>
            <a:r>
              <a:rPr lang="en-US"/>
              <a:t> ELR: If the respondent is Support Staff</a:t>
            </a:r>
          </a:p>
        </p:txBody>
      </p:sp>
      <p:graphicFrame>
        <p:nvGraphicFramePr>
          <p:cNvPr id="159" name="Diagram 159" descr="OIE Notification of Reported Behavior&#10;Left to Right on Arrow: Consult with AHR or OER to review (Do Not Investigate), next box; Consider whether interim action may be needed, next box; Do not retaliate">
            <a:extLst>
              <a:ext uri="{FF2B5EF4-FFF2-40B4-BE49-F238E27FC236}">
                <a16:creationId xmlns:a16="http://schemas.microsoft.com/office/drawing/2014/main" id="{F8C0B9F4-4F40-4F2F-941B-4FFC0C36167B}"/>
              </a:ext>
            </a:extLst>
          </p:cNvPr>
          <p:cNvGraphicFramePr/>
          <p:nvPr>
            <p:extLst>
              <p:ext uri="{D42A27DB-BD31-4B8C-83A1-F6EECF244321}">
                <p14:modId xmlns:p14="http://schemas.microsoft.com/office/powerpoint/2010/main" val="1133673252"/>
              </p:ext>
            </p:extLst>
          </p:nvPr>
        </p:nvGraphicFramePr>
        <p:xfrm>
          <a:off x="2261040" y="2053887"/>
          <a:ext cx="9134014" cy="4548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23" name="TextBox 1222">
            <a:extLst>
              <a:ext uri="{FF2B5EF4-FFF2-40B4-BE49-F238E27FC236}">
                <a16:creationId xmlns:a16="http://schemas.microsoft.com/office/drawing/2014/main" id="{C82B4388-07D3-4928-B47B-01E0E1F43920}"/>
              </a:ext>
            </a:extLst>
          </p:cNvPr>
          <p:cNvSpPr txBox="1"/>
          <p:nvPr/>
        </p:nvSpPr>
        <p:spPr>
          <a:xfrm>
            <a:off x="274108" y="2253191"/>
            <a:ext cx="292855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OCR Notification to Senior Admins, FASA or ELR*</a:t>
            </a:r>
          </a:p>
          <a:p>
            <a:pPr algn="l"/>
            <a:endParaRPr lang="en-US"/>
          </a:p>
        </p:txBody>
      </p:sp>
      <p:sp>
        <p:nvSpPr>
          <p:cNvPr id="2" name="Title 1">
            <a:extLst>
              <a:ext uri="{FF2B5EF4-FFF2-40B4-BE49-F238E27FC236}">
                <a16:creationId xmlns:a16="http://schemas.microsoft.com/office/drawing/2014/main" id="{9B74D12C-E619-4F84-851E-AF188FBD09DF}"/>
              </a:ext>
            </a:extLst>
          </p:cNvPr>
          <p:cNvSpPr>
            <a:spLocks noGrp="1"/>
          </p:cNvSpPr>
          <p:nvPr>
            <p:ph type="title"/>
          </p:nvPr>
        </p:nvSpPr>
        <p:spPr>
          <a:xfrm>
            <a:off x="581192" y="702156"/>
            <a:ext cx="11029616" cy="1013800"/>
          </a:xfrm>
        </p:spPr>
        <p:txBody>
          <a:bodyPr>
            <a:normAutofit/>
          </a:bodyPr>
          <a:lstStyle/>
          <a:p>
            <a:r>
              <a:rPr lang="en-US"/>
              <a:t>Unit's Initial Response Upon Receiving Notification </a:t>
            </a:r>
          </a:p>
        </p:txBody>
      </p:sp>
    </p:spTree>
    <p:extLst>
      <p:ext uri="{BB962C8B-B14F-4D97-AF65-F5344CB8AC3E}">
        <p14:creationId xmlns:p14="http://schemas.microsoft.com/office/powerpoint/2010/main" val="83790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9C5-7B2D-61B8-E682-A7EA58B14FC9}"/>
              </a:ext>
            </a:extLst>
          </p:cNvPr>
          <p:cNvSpPr>
            <a:spLocks noGrp="1"/>
          </p:cNvSpPr>
          <p:nvPr>
            <p:ph type="title"/>
          </p:nvPr>
        </p:nvSpPr>
        <p:spPr/>
        <p:txBody>
          <a:bodyPr/>
          <a:lstStyle/>
          <a:p>
            <a:r>
              <a:rPr lang="en-US"/>
              <a:t>The "Do Not Investigate" Myth</a:t>
            </a:r>
          </a:p>
        </p:txBody>
      </p:sp>
      <p:sp>
        <p:nvSpPr>
          <p:cNvPr id="3" name="Content Placeholder 2">
            <a:extLst>
              <a:ext uri="{FF2B5EF4-FFF2-40B4-BE49-F238E27FC236}">
                <a16:creationId xmlns:a16="http://schemas.microsoft.com/office/drawing/2014/main" id="{A0B61ABF-3DB9-1664-B7E7-185B6A3F4DA3}"/>
              </a:ext>
            </a:extLst>
          </p:cNvPr>
          <p:cNvSpPr>
            <a:spLocks noGrp="1"/>
          </p:cNvSpPr>
          <p:nvPr>
            <p:ph idx="1"/>
          </p:nvPr>
        </p:nvSpPr>
        <p:spPr/>
        <p:txBody>
          <a:bodyPr vert="horz" lIns="91440" tIns="45720" rIns="91440" bIns="45720" rtlCol="0" anchor="t">
            <a:noAutofit/>
          </a:bodyPr>
          <a:lstStyle/>
          <a:p>
            <a:pPr marL="305435" indent="-305435"/>
            <a:r>
              <a:rPr lang="en-US" sz="1900"/>
              <a:t>Do not investigate- refers to investigation of OCR allegations, not other conduct/behavior</a:t>
            </a:r>
          </a:p>
          <a:p>
            <a:pPr marL="305435" indent="-305435"/>
            <a:r>
              <a:rPr lang="en-US" sz="1900"/>
              <a:t>There is a misconception on campus that when OCR is assessing or investigating conduct, that the unit cannot do anything to address the employee's behavior and/or performance</a:t>
            </a:r>
            <a:endParaRPr lang="en-US"/>
          </a:p>
          <a:p>
            <a:pPr marL="305435" indent="-305435"/>
            <a:r>
              <a:rPr lang="en-US" sz="1900"/>
              <a:t>Interim Employment Actions related to the reported misconduct are always an option (will discuss in the next section)</a:t>
            </a:r>
          </a:p>
          <a:p>
            <a:pPr marL="305435" indent="-305435"/>
            <a:r>
              <a:rPr lang="en-US" sz="1900"/>
              <a:t>Important to remember that there are many other employment related policies that apply in any given situation and the unit may be able to move forward with HR-led investigations for other policy violations in the interim while OCR investigates</a:t>
            </a:r>
            <a:endParaRPr lang="en-US" sz="1900">
              <a:solidFill>
                <a:srgbClr val="000000"/>
              </a:solidFill>
            </a:endParaRPr>
          </a:p>
          <a:p>
            <a:pPr marL="305435" indent="-305435"/>
            <a:r>
              <a:rPr lang="en-US" sz="1900"/>
              <a:t>Poor performance that is parallel and not related to the reported behavior issues can and should always continue to be addressed</a:t>
            </a:r>
          </a:p>
          <a:p>
            <a:pPr marL="305435" indent="-305435"/>
            <a:r>
              <a:rPr lang="en-US" sz="1900"/>
              <a:t>Always consult with FASA, ELR, OHS, and OGC before continuing</a:t>
            </a:r>
          </a:p>
          <a:p>
            <a:pPr marL="305435" indent="-305435"/>
            <a:endParaRPr lang="en-US"/>
          </a:p>
          <a:p>
            <a:pPr marL="629920" lvl="1" indent="-305435">
              <a:buFont typeface="Courier New" panose="05020102010507070707" pitchFamily="18" charset="2"/>
              <a:buChar char="o"/>
            </a:pPr>
            <a:endParaRPr lang="en-US"/>
          </a:p>
        </p:txBody>
      </p:sp>
    </p:spTree>
    <p:extLst>
      <p:ext uri="{BB962C8B-B14F-4D97-AF65-F5344CB8AC3E}">
        <p14:creationId xmlns:p14="http://schemas.microsoft.com/office/powerpoint/2010/main" val="222022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7F176F-5DF4-4CD1-95B8-B210F18DB9D6}"/>
              </a:ext>
            </a:extLst>
          </p:cNvPr>
          <p:cNvSpPr/>
          <p:nvPr/>
        </p:nvSpPr>
        <p:spPr>
          <a:xfrm>
            <a:off x="575894" y="1899503"/>
            <a:ext cx="11427053" cy="4832092"/>
          </a:xfrm>
          <a:prstGeom prst="rect">
            <a:avLst/>
          </a:prstGeom>
        </p:spPr>
        <p:txBody>
          <a:bodyPr wrap="square" lIns="91440" tIns="45720" rIns="91440" bIns="45720" anchor="t">
            <a:spAutoFit/>
          </a:bodyPr>
          <a:lstStyle/>
          <a:p>
            <a:pPr fontAlgn="base"/>
            <a:endParaRPr lang="en-US" sz="1000">
              <a:solidFill>
                <a:srgbClr val="2E8151"/>
              </a:solidFill>
              <a:latin typeface="Gill Sans MT" panose="020B0502020104020203" pitchFamily="34" charset="0"/>
            </a:endParaRPr>
          </a:p>
          <a:p>
            <a:pPr fontAlgn="base"/>
            <a:endParaRPr lang="en-US" sz="1000">
              <a:solidFill>
                <a:srgbClr val="2E8151"/>
              </a:solidFill>
              <a:latin typeface="Gill Sans MT" panose="020B0502020104020203" pitchFamily="34" charset="0"/>
            </a:endParaRPr>
          </a:p>
          <a:p>
            <a:pPr fontAlgn="base">
              <a:lnSpc>
                <a:spcPct val="200000"/>
              </a:lnSpc>
            </a:pPr>
            <a:r>
              <a:rPr lang="en-US" sz="2400">
                <a:latin typeface="Gill Sans MT"/>
              </a:rPr>
              <a:t>Nicole Schmidtke, Faculty and Academic Staff Affairs, </a:t>
            </a:r>
            <a:r>
              <a:rPr lang="en-US" sz="2400">
                <a:latin typeface="Gill Sans MT"/>
                <a:hlinkClick r:id="rId3">
                  <a:extLst>
                    <a:ext uri="{A12FA001-AC4F-418D-AE19-62706E023703}">
                      <ahyp:hlinkClr xmlns:ahyp="http://schemas.microsoft.com/office/drawing/2018/hyperlinkcolor" val="tx"/>
                    </a:ext>
                  </a:extLst>
                </a:hlinkClick>
              </a:rPr>
              <a:t>messin41@msu.edu</a:t>
            </a:r>
            <a:r>
              <a:rPr lang="en-US" sz="2400">
                <a:latin typeface="Gill Sans MT"/>
              </a:rPr>
              <a:t> </a:t>
            </a:r>
          </a:p>
          <a:p>
            <a:pPr fontAlgn="base">
              <a:lnSpc>
                <a:spcPct val="200000"/>
              </a:lnSpc>
            </a:pPr>
            <a:r>
              <a:rPr lang="en-US" sz="2400">
                <a:latin typeface="Gill Sans MT"/>
              </a:rPr>
              <a:t>Amanda Moses, Employee and Labor Relations, </a:t>
            </a:r>
            <a:r>
              <a:rPr lang="en-US" sz="2400" u="sng">
                <a:latin typeface="Gill Sans MT"/>
                <a:hlinkClick r:id="rId4">
                  <a:extLst>
                    <a:ext uri="{A12FA001-AC4F-418D-AE19-62706E023703}">
                      <ahyp:hlinkClr xmlns:ahyp="http://schemas.microsoft.com/office/drawing/2018/hyperlinkcolor" val="tx"/>
                    </a:ext>
                  </a:extLst>
                </a:hlinkClick>
              </a:rPr>
              <a:t>mosesa@hr.msu.edu</a:t>
            </a:r>
            <a:r>
              <a:rPr lang="en-US" sz="2400">
                <a:latin typeface="Gill Sans MT"/>
              </a:rPr>
              <a:t>​</a:t>
            </a:r>
          </a:p>
          <a:p>
            <a:pPr fontAlgn="base">
              <a:lnSpc>
                <a:spcPct val="200000"/>
              </a:lnSpc>
            </a:pPr>
            <a:r>
              <a:rPr lang="en-US" sz="2400">
                <a:latin typeface="Gill Sans MT"/>
              </a:rPr>
              <a:t>Rob Kent, Assistant Vice President and Senior Deputy Title IX Coordinator, </a:t>
            </a:r>
            <a:r>
              <a:rPr lang="en-US" sz="2400">
                <a:latin typeface="Gill Sans MT"/>
                <a:hlinkClick r:id="rId5">
                  <a:extLst>
                    <a:ext uri="{A12FA001-AC4F-418D-AE19-62706E023703}">
                      <ahyp:hlinkClr xmlns:ahyp="http://schemas.microsoft.com/office/drawing/2018/hyperlinkcolor" val="tx"/>
                    </a:ext>
                  </a:extLst>
                </a:hlinkClick>
              </a:rPr>
              <a:t>isr.robkent@msu.edu</a:t>
            </a:r>
            <a:r>
              <a:rPr lang="en-US" sz="2400">
                <a:latin typeface="Gill Sans MT"/>
              </a:rPr>
              <a:t> </a:t>
            </a:r>
          </a:p>
          <a:p>
            <a:pPr fontAlgn="base">
              <a:lnSpc>
                <a:spcPct val="200000"/>
              </a:lnSpc>
            </a:pPr>
            <a:r>
              <a:rPr lang="en-US" sz="2000">
                <a:latin typeface="Gill Sans MT"/>
              </a:rPr>
              <a:t>​ </a:t>
            </a:r>
          </a:p>
          <a:p>
            <a:pPr fontAlgn="base"/>
            <a:endParaRPr lang="en-US" sz="1000">
              <a:latin typeface="Gill Sans MT" panose="020B0502020104020203" pitchFamily="34" charset="0"/>
            </a:endParaRPr>
          </a:p>
          <a:p>
            <a:pPr fontAlgn="base"/>
            <a:endParaRPr lang="en-US" sz="1000">
              <a:latin typeface="Segoe UI" panose="020B0502040204020203" pitchFamily="34" charset="0"/>
            </a:endParaRPr>
          </a:p>
          <a:p>
            <a:pPr fontAlgn="base"/>
            <a:r>
              <a:rPr lang="en-US">
                <a:solidFill>
                  <a:srgbClr val="000000"/>
                </a:solidFill>
                <a:latin typeface="Gill Sans MT"/>
              </a:rPr>
              <a:t>​</a:t>
            </a:r>
          </a:p>
          <a:p>
            <a:pPr fontAlgn="base"/>
            <a:r>
              <a:rPr lang="en-US">
                <a:solidFill>
                  <a:srgbClr val="000000"/>
                </a:solidFill>
                <a:latin typeface="Gill Sans MT"/>
              </a:rPr>
              <a:t>​</a:t>
            </a:r>
          </a:p>
        </p:txBody>
      </p:sp>
      <p:sp>
        <p:nvSpPr>
          <p:cNvPr id="2" name="Title 1">
            <a:extLst>
              <a:ext uri="{FF2B5EF4-FFF2-40B4-BE49-F238E27FC236}">
                <a16:creationId xmlns:a16="http://schemas.microsoft.com/office/drawing/2014/main" id="{C8C9B280-DE56-494A-B258-1C60BFC801DE}"/>
              </a:ext>
            </a:extLst>
          </p:cNvPr>
          <p:cNvSpPr>
            <a:spLocks noGrp="1"/>
          </p:cNvSpPr>
          <p:nvPr>
            <p:ph type="title"/>
          </p:nvPr>
        </p:nvSpPr>
        <p:spPr>
          <a:xfrm>
            <a:off x="402274" y="382417"/>
            <a:ext cx="11029616" cy="988332"/>
          </a:xfrm>
        </p:spPr>
        <p:txBody>
          <a:bodyPr/>
          <a:lstStyle/>
          <a:p>
            <a:r>
              <a:rPr lang="en-US"/>
              <a:t> Strategic Partners</a:t>
            </a:r>
          </a:p>
        </p:txBody>
      </p:sp>
    </p:spTree>
    <p:extLst>
      <p:ext uri="{BB962C8B-B14F-4D97-AF65-F5344CB8AC3E}">
        <p14:creationId xmlns:p14="http://schemas.microsoft.com/office/powerpoint/2010/main" val="292859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ellow question mark">
            <a:extLst>
              <a:ext uri="{FF2B5EF4-FFF2-40B4-BE49-F238E27FC236}">
                <a16:creationId xmlns:a16="http://schemas.microsoft.com/office/drawing/2014/main" id="{F4EA0530-1064-25C7-E2AB-6F1340BEF5F6}"/>
              </a:ext>
            </a:extLst>
          </p:cNvPr>
          <p:cNvPicPr>
            <a:picLocks noChangeAspect="1"/>
          </p:cNvPicPr>
          <p:nvPr/>
        </p:nvPicPr>
        <p:blipFill>
          <a:blip r:embed="rId3"/>
          <a:srcRect l="9092" r="-7" b="14781"/>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 name="Rectangle 18">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8400E56-835F-0A80-3762-402A93001973}"/>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Questions?</a:t>
            </a:r>
          </a:p>
        </p:txBody>
      </p:sp>
    </p:spTree>
    <p:extLst>
      <p:ext uri="{BB962C8B-B14F-4D97-AF65-F5344CB8AC3E}">
        <p14:creationId xmlns:p14="http://schemas.microsoft.com/office/powerpoint/2010/main" val="2683303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E4125028-9C5C-4884-8BF1-16E18B54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nds holding each other's wrists and interlinked to form a circle">
            <a:extLst>
              <a:ext uri="{FF2B5EF4-FFF2-40B4-BE49-F238E27FC236}">
                <a16:creationId xmlns:a16="http://schemas.microsoft.com/office/drawing/2014/main" id="{C4751395-1FC3-2D17-6D33-8FD0AD09E2D8}"/>
              </a:ext>
            </a:extLst>
          </p:cNvPr>
          <p:cNvPicPr>
            <a:picLocks noChangeAspect="1"/>
          </p:cNvPicPr>
          <p:nvPr/>
        </p:nvPicPr>
        <p:blipFill>
          <a:blip r:embed="rId3">
            <a:grayscl/>
          </a:blip>
          <a:srcRect t="690" r="9085" b="22582"/>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6DE2B583-83BB-4029-BB61-FF1755D07B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 name="Rectangle 18">
              <a:extLst>
                <a:ext uri="{FF2B5EF4-FFF2-40B4-BE49-F238E27FC236}">
                  <a16:creationId xmlns:a16="http://schemas.microsoft.com/office/drawing/2014/main" id="{254A6C63-A43D-423C-B4DB-405070953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CADD220-F9AA-4C8E-8FE5-E2ADFE317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C937622-0504-7163-AC39-13FDB74828A6}"/>
              </a:ext>
            </a:extLst>
          </p:cNvPr>
          <p:cNvSpPr>
            <a:spLocks noGrp="1"/>
          </p:cNvSpPr>
          <p:nvPr>
            <p:ph type="title"/>
          </p:nvPr>
        </p:nvSpPr>
        <p:spPr>
          <a:xfrm>
            <a:off x="584200" y="2142067"/>
            <a:ext cx="3412067" cy="2971801"/>
          </a:xfrm>
        </p:spPr>
        <p:txBody>
          <a:bodyPr vert="horz" lIns="91440" tIns="45720" rIns="91440" bIns="45720" rtlCol="0" anchor="b">
            <a:normAutofit fontScale="90000"/>
          </a:bodyPr>
          <a:lstStyle/>
          <a:p>
            <a:r>
              <a:rPr lang="en-US" sz="3600"/>
              <a:t>Interim Actions- FASA/ELR and the Unit Leaders Response</a:t>
            </a:r>
          </a:p>
        </p:txBody>
      </p:sp>
    </p:spTree>
    <p:extLst>
      <p:ext uri="{BB962C8B-B14F-4D97-AF65-F5344CB8AC3E}">
        <p14:creationId xmlns:p14="http://schemas.microsoft.com/office/powerpoint/2010/main" val="14978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56CC9-EEA0-4EAC-9E6B-C36F8C7A50DC}"/>
              </a:ext>
            </a:extLst>
          </p:cNvPr>
          <p:cNvSpPr>
            <a:spLocks noGrp="1"/>
          </p:cNvSpPr>
          <p:nvPr>
            <p:ph idx="1"/>
          </p:nvPr>
        </p:nvSpPr>
        <p:spPr>
          <a:xfrm>
            <a:off x="581193" y="2026383"/>
            <a:ext cx="11029615" cy="4487432"/>
          </a:xfrm>
        </p:spPr>
        <p:txBody>
          <a:bodyPr vert="horz" lIns="91440" tIns="45720" rIns="91440" bIns="45720" rtlCol="0" anchor="t">
            <a:normAutofit lnSpcReduction="10000"/>
          </a:bodyPr>
          <a:lstStyle/>
          <a:p>
            <a:pPr marL="305435" indent="-305435"/>
            <a:r>
              <a:rPr lang="en-US" sz="2400">
                <a:ea typeface="+mn-lt"/>
                <a:cs typeface="+mn-lt"/>
              </a:rPr>
              <a:t>Interim Measures = Non-disciplinary, safety measures or measures to deter reported conduct during an investigation under RVSM Policy or ADP. </a:t>
            </a:r>
            <a:endParaRPr lang="en-US" sz="2400"/>
          </a:p>
          <a:p>
            <a:pPr marL="629920" lvl="1" indent="-305435"/>
            <a:r>
              <a:rPr lang="en-US" sz="2400">
                <a:ea typeface="+mn-lt"/>
                <a:cs typeface="+mn-lt"/>
              </a:rPr>
              <a:t>Examples include: verbal coaching, change of work location, modified duties, restriction of access, remote work, no contact directives, delaying performance reviews, paid administrative leave, etc.</a:t>
            </a:r>
          </a:p>
          <a:p>
            <a:pPr marL="305435" indent="-305435"/>
            <a:r>
              <a:rPr lang="en-US" sz="2400">
                <a:ea typeface="+mn-lt"/>
                <a:cs typeface="+mn-lt"/>
              </a:rPr>
              <a:t>Must talk to FASA, ELR, OHS and OCR prior to any action.</a:t>
            </a:r>
            <a:endParaRPr lang="en-US" sz="2400"/>
          </a:p>
          <a:p>
            <a:pPr marL="629920" lvl="1" indent="0"/>
            <a:r>
              <a:rPr lang="en-US" sz="2400">
                <a:ea typeface="+mn-lt"/>
                <a:cs typeface="+mn-lt"/>
              </a:rPr>
              <a:t>Exception: Imminent Safety Concerns</a:t>
            </a:r>
          </a:p>
          <a:p>
            <a:pPr marL="305435" indent="-305435"/>
            <a:r>
              <a:rPr lang="en-US" sz="2400" u="sng">
                <a:ea typeface="+mn-lt"/>
                <a:cs typeface="+mn-lt"/>
              </a:rPr>
              <a:t>No</a:t>
            </a:r>
            <a:r>
              <a:rPr lang="en-US" sz="2400">
                <a:ea typeface="+mn-lt"/>
                <a:cs typeface="+mn-lt"/>
              </a:rPr>
              <a:t> determination of any wrongdoing</a:t>
            </a:r>
          </a:p>
          <a:p>
            <a:pPr marL="305435" indent="-305435"/>
            <a:r>
              <a:rPr lang="en-US" sz="2400">
                <a:ea typeface="+mn-lt"/>
                <a:cs typeface="+mn-lt"/>
              </a:rPr>
              <a:t>Typically stay in place during the length of the investigation, but can be modified</a:t>
            </a:r>
          </a:p>
          <a:p>
            <a:pPr marL="305435" indent="-305435"/>
            <a:r>
              <a:rPr lang="en-US" sz="2400">
                <a:ea typeface="+mn-lt"/>
                <a:cs typeface="+mn-lt"/>
              </a:rPr>
              <a:t>Interim measures should be in writing </a:t>
            </a:r>
          </a:p>
        </p:txBody>
      </p:sp>
      <p:sp>
        <p:nvSpPr>
          <p:cNvPr id="2" name="Title 1">
            <a:extLst>
              <a:ext uri="{FF2B5EF4-FFF2-40B4-BE49-F238E27FC236}">
                <a16:creationId xmlns:a16="http://schemas.microsoft.com/office/drawing/2014/main" id="{C3D4DB33-B42D-4981-9C53-1C3C04DD9159}"/>
              </a:ext>
            </a:extLst>
          </p:cNvPr>
          <p:cNvSpPr>
            <a:spLocks noGrp="1"/>
          </p:cNvSpPr>
          <p:nvPr>
            <p:ph type="title"/>
          </p:nvPr>
        </p:nvSpPr>
        <p:spPr/>
        <p:txBody>
          <a:bodyPr/>
          <a:lstStyle/>
          <a:p>
            <a:r>
              <a:rPr lang="en-US"/>
              <a:t>INTERIM Actions</a:t>
            </a:r>
          </a:p>
        </p:txBody>
      </p:sp>
    </p:spTree>
    <p:extLst>
      <p:ext uri="{BB962C8B-B14F-4D97-AF65-F5344CB8AC3E}">
        <p14:creationId xmlns:p14="http://schemas.microsoft.com/office/powerpoint/2010/main" val="310370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8F792-296E-4965-BCBF-383E6DA798E8}"/>
              </a:ext>
            </a:extLst>
          </p:cNvPr>
          <p:cNvSpPr>
            <a:spLocks noGrp="1"/>
          </p:cNvSpPr>
          <p:nvPr>
            <p:ph idx="1"/>
          </p:nvPr>
        </p:nvSpPr>
        <p:spPr/>
        <p:txBody>
          <a:bodyPr>
            <a:normAutofit fontScale="77500" lnSpcReduction="20000"/>
          </a:bodyPr>
          <a:lstStyle/>
          <a:p>
            <a:pPr marL="324485" indent="0">
              <a:buNone/>
            </a:pPr>
            <a:endParaRPr lang="en-US" sz="2200">
              <a:ea typeface="+mn-lt"/>
              <a:cs typeface="+mn-lt"/>
            </a:endParaRPr>
          </a:p>
          <a:p>
            <a:pPr marL="629920" indent="-305435"/>
            <a:r>
              <a:rPr lang="en-US" sz="2800">
                <a:ea typeface="+mn-lt"/>
                <a:cs typeface="+mn-lt"/>
              </a:rPr>
              <a:t>Health and safety concerns</a:t>
            </a:r>
          </a:p>
          <a:p>
            <a:pPr marL="629920" indent="-305435"/>
            <a:r>
              <a:rPr lang="en-US" sz="2800">
                <a:ea typeface="+mn-lt"/>
                <a:cs typeface="+mn-lt"/>
              </a:rPr>
              <a:t>How often the parties interact and how they interact</a:t>
            </a:r>
          </a:p>
          <a:p>
            <a:pPr marL="629920" indent="-305435"/>
            <a:r>
              <a:rPr lang="en-US" sz="2800">
                <a:ea typeface="+mn-lt"/>
                <a:cs typeface="+mn-lt"/>
              </a:rPr>
              <a:t>Power dynamics </a:t>
            </a:r>
          </a:p>
          <a:p>
            <a:pPr marL="629920" indent="-305435"/>
            <a:r>
              <a:rPr lang="en-US" sz="2800">
                <a:ea typeface="+mn-lt"/>
                <a:cs typeface="+mn-lt"/>
              </a:rPr>
              <a:t>Life experiences</a:t>
            </a:r>
          </a:p>
          <a:p>
            <a:pPr marL="629920" lvl="1" indent="-305435"/>
            <a:r>
              <a:rPr lang="en-US" sz="2800">
                <a:ea typeface="+mn-lt"/>
                <a:cs typeface="+mn-lt"/>
              </a:rPr>
              <a:t>Awareness of multiple people within the unit potentially being involved in a case, witnesses resulting in divisions and residual conflict </a:t>
            </a:r>
          </a:p>
          <a:p>
            <a:pPr marL="629920" lvl="1" indent="-305435"/>
            <a:r>
              <a:rPr lang="en-US" sz="2800">
                <a:ea typeface="+mn-lt"/>
                <a:cs typeface="+mn-lt"/>
              </a:rPr>
              <a:t>Reducing the ability for any retaliation </a:t>
            </a:r>
          </a:p>
          <a:p>
            <a:pPr marL="629920" lvl="1" indent="-305435"/>
            <a:r>
              <a:rPr lang="en-US" sz="2800"/>
              <a:t>Pattern of behavior</a:t>
            </a:r>
          </a:p>
          <a:p>
            <a:pPr marL="629920" lvl="1" indent="-305435"/>
            <a:endParaRPr lang="en-US" sz="2800"/>
          </a:p>
          <a:p>
            <a:pPr marL="629920" lvl="1" indent="-305435"/>
            <a:endParaRPr lang="en-US" sz="2200"/>
          </a:p>
        </p:txBody>
      </p:sp>
      <p:sp>
        <p:nvSpPr>
          <p:cNvPr id="2" name="Title 1">
            <a:extLst>
              <a:ext uri="{FF2B5EF4-FFF2-40B4-BE49-F238E27FC236}">
                <a16:creationId xmlns:a16="http://schemas.microsoft.com/office/drawing/2014/main" id="{8C474065-F496-4918-B17D-73DC7ACD6C0C}"/>
              </a:ext>
            </a:extLst>
          </p:cNvPr>
          <p:cNvSpPr>
            <a:spLocks noGrp="1"/>
          </p:cNvSpPr>
          <p:nvPr>
            <p:ph type="title"/>
          </p:nvPr>
        </p:nvSpPr>
        <p:spPr/>
        <p:txBody>
          <a:bodyPr/>
          <a:lstStyle/>
          <a:p>
            <a:r>
              <a:rPr lang="en-US"/>
              <a:t>Situational considerations</a:t>
            </a:r>
          </a:p>
        </p:txBody>
      </p:sp>
    </p:spTree>
    <p:extLst>
      <p:ext uri="{BB962C8B-B14F-4D97-AF65-F5344CB8AC3E}">
        <p14:creationId xmlns:p14="http://schemas.microsoft.com/office/powerpoint/2010/main" val="280232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A5990-41FE-451F-AA14-039442115367}"/>
              </a:ext>
            </a:extLst>
          </p:cNvPr>
          <p:cNvSpPr>
            <a:spLocks noGrp="1"/>
          </p:cNvSpPr>
          <p:nvPr>
            <p:ph idx="1"/>
          </p:nvPr>
        </p:nvSpPr>
        <p:spPr>
          <a:xfrm>
            <a:off x="581192" y="1996751"/>
            <a:ext cx="11389135" cy="4603554"/>
          </a:xfrm>
        </p:spPr>
        <p:txBody>
          <a:bodyPr>
            <a:normAutofit/>
          </a:bodyPr>
          <a:lstStyle/>
          <a:p>
            <a:pPr marL="305435" indent="-305435"/>
            <a:endParaRPr lang="en-US" sz="2400"/>
          </a:p>
          <a:p>
            <a:pPr marL="305435" indent="-305435"/>
            <a:r>
              <a:rPr lang="en-US" sz="2400"/>
              <a:t>If interim actions or actions after a finding are taken, other oversight organizations may need to be notified</a:t>
            </a:r>
          </a:p>
          <a:p>
            <a:pPr marL="305435" indent="-305435"/>
            <a:r>
              <a:rPr lang="en-US" sz="2400"/>
              <a:t>Clery Act – if the incident involved a Clery crime, the Clery Act Compliance Coordinator will be notified by FASA/ELR</a:t>
            </a:r>
          </a:p>
          <a:p>
            <a:pPr marL="305435" indent="-305435"/>
            <a:r>
              <a:rPr lang="en-US" sz="2400"/>
              <a:t>Federal Agencies (NSF/NASA/NIH/DOD/DOE/USDA)</a:t>
            </a:r>
            <a:r>
              <a:rPr lang="en-US" sz="2400">
                <a:ea typeface="+mn-lt"/>
                <a:cs typeface="+mn-lt"/>
              </a:rPr>
              <a:t> </a:t>
            </a:r>
          </a:p>
          <a:p>
            <a:pPr marL="0" indent="0">
              <a:buNone/>
            </a:pPr>
            <a:r>
              <a:rPr lang="en-US" sz="2400">
                <a:ea typeface="+mn-lt"/>
                <a:cs typeface="+mn-lt"/>
              </a:rPr>
              <a:t>	CGA website with requirements: </a:t>
            </a:r>
            <a:r>
              <a:rPr lang="en-US" sz="2400">
                <a:ea typeface="+mn-lt"/>
                <a:cs typeface="+mn-lt"/>
                <a:hlinkClick r:id="rId3"/>
              </a:rPr>
              <a:t>https://www.cga.msu.edu/PL/Portal/2190/HarassmentReportingRequirementsbyAgencyEntityinBrief</a:t>
            </a:r>
            <a:r>
              <a:rPr lang="en-US" sz="2400">
                <a:ea typeface="+mn-lt"/>
                <a:cs typeface="+mn-lt"/>
              </a:rPr>
              <a:t> 	</a:t>
            </a:r>
          </a:p>
          <a:p>
            <a:pPr marL="0" indent="0">
              <a:spcAft>
                <a:spcPts val="0"/>
              </a:spcAft>
              <a:buNone/>
            </a:pPr>
            <a:endParaRPr lang="en-US" sz="2400">
              <a:ea typeface="+mn-lt"/>
              <a:cs typeface="+mn-lt"/>
            </a:endParaRPr>
          </a:p>
          <a:p>
            <a:pPr marL="899795" lvl="2" indent="-269875">
              <a:spcAft>
                <a:spcPts val="0"/>
              </a:spcAft>
              <a:buNone/>
            </a:pPr>
            <a:endParaRPr lang="en-US" sz="2400">
              <a:ea typeface="+mn-lt"/>
              <a:cs typeface="+mn-lt"/>
            </a:endParaRPr>
          </a:p>
          <a:p>
            <a:pPr marL="899795" lvl="2" indent="-269875">
              <a:buNone/>
            </a:pPr>
            <a:endParaRPr lang="en-US" sz="1600">
              <a:ea typeface="+mn-lt"/>
              <a:cs typeface="+mn-lt"/>
            </a:endParaRPr>
          </a:p>
          <a:p>
            <a:pPr marL="899795" lvl="2" indent="-269875">
              <a:buNone/>
            </a:pPr>
            <a:endParaRPr lang="en-US">
              <a:ea typeface="+mn-lt"/>
              <a:cs typeface="+mn-lt"/>
            </a:endParaRPr>
          </a:p>
          <a:p>
            <a:pPr marL="629920" lvl="2" indent="0">
              <a:buNone/>
            </a:pPr>
            <a:endParaRPr lang="en-US"/>
          </a:p>
        </p:txBody>
      </p:sp>
      <p:sp>
        <p:nvSpPr>
          <p:cNvPr id="2" name="Title 1">
            <a:extLst>
              <a:ext uri="{FF2B5EF4-FFF2-40B4-BE49-F238E27FC236}">
                <a16:creationId xmlns:a16="http://schemas.microsoft.com/office/drawing/2014/main" id="{7E549E44-77A5-4608-9423-66A215A6FCEA}"/>
              </a:ext>
            </a:extLst>
          </p:cNvPr>
          <p:cNvSpPr>
            <a:spLocks noGrp="1"/>
          </p:cNvSpPr>
          <p:nvPr>
            <p:ph type="title"/>
          </p:nvPr>
        </p:nvSpPr>
        <p:spPr/>
        <p:txBody>
          <a:bodyPr/>
          <a:lstStyle/>
          <a:p>
            <a:r>
              <a:rPr lang="en-US"/>
              <a:t>Reporting</a:t>
            </a:r>
          </a:p>
        </p:txBody>
      </p:sp>
    </p:spTree>
    <p:extLst>
      <p:ext uri="{BB962C8B-B14F-4D97-AF65-F5344CB8AC3E}">
        <p14:creationId xmlns:p14="http://schemas.microsoft.com/office/powerpoint/2010/main" val="131389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4" name="Rectangle 43">
            <a:extLst>
              <a:ext uri="{FF2B5EF4-FFF2-40B4-BE49-F238E27FC236}">
                <a16:creationId xmlns:a16="http://schemas.microsoft.com/office/drawing/2014/main" id="{B397B959-5965-47E1-9EED-885A94C6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Businesswoman looking out of window">
            <a:extLst>
              <a:ext uri="{FF2B5EF4-FFF2-40B4-BE49-F238E27FC236}">
                <a16:creationId xmlns:a16="http://schemas.microsoft.com/office/drawing/2014/main" id="{7D50BAE5-E578-4974-ADFD-021D6B2A0D7A}"/>
              </a:ext>
            </a:extLst>
          </p:cNvPr>
          <p:cNvPicPr>
            <a:picLocks noGrp="1" noChangeAspect="1"/>
          </p:cNvPicPr>
          <p:nvPr>
            <p:ph sz="half" idx="2"/>
          </p:nvPr>
        </p:nvPicPr>
        <p:blipFill rotWithShape="1">
          <a:blip r:embed="rId3"/>
          <a:srcRect t="543" b="15187"/>
          <a:stretch/>
        </p:blipFill>
        <p:spPr>
          <a:xfrm>
            <a:off x="20" y="10"/>
            <a:ext cx="12191980" cy="6857990"/>
          </a:xfrm>
          <a:prstGeom prst="rect">
            <a:avLst/>
          </a:prstGeom>
        </p:spPr>
      </p:pic>
      <p:grpSp>
        <p:nvGrpSpPr>
          <p:cNvPr id="46" name="Group 45">
            <a:extLst>
              <a:ext uri="{FF2B5EF4-FFF2-40B4-BE49-F238E27FC236}">
                <a16:creationId xmlns:a16="http://schemas.microsoft.com/office/drawing/2014/main" id="{E143931B-DED1-4778-BE69-95C62A34BD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3643"/>
            <a:ext cx="11307400" cy="5938689"/>
            <a:chOff x="438067" y="453643"/>
            <a:chExt cx="11307400" cy="5938689"/>
          </a:xfrm>
        </p:grpSpPr>
        <p:sp>
          <p:nvSpPr>
            <p:cNvPr id="47" name="Rectangle 46">
              <a:extLst>
                <a:ext uri="{FF2B5EF4-FFF2-40B4-BE49-F238E27FC236}">
                  <a16:creationId xmlns:a16="http://schemas.microsoft.com/office/drawing/2014/main" id="{FC3CF8E5-6896-40F4-9E30-65CE99B4B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11305200"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3F6D5B44-70F2-466F-8E2F-716946725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015A72E1-7FE1-4C4E-B880-45E9FC165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969D0766-F6A5-4EE8-A0E2-DA418F5BD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8599F1E6-1AD5-4571-877E-A9BF35F4EF07}"/>
              </a:ext>
            </a:extLst>
          </p:cNvPr>
          <p:cNvSpPr>
            <a:spLocks noGrp="1"/>
          </p:cNvSpPr>
          <p:nvPr>
            <p:ph sz="half" idx="1"/>
          </p:nvPr>
        </p:nvSpPr>
        <p:spPr>
          <a:xfrm>
            <a:off x="581192" y="1802427"/>
            <a:ext cx="10917500" cy="4574250"/>
          </a:xfrm>
        </p:spPr>
        <p:txBody>
          <a:bodyPr vert="horz" lIns="91440" tIns="45720" rIns="91440" bIns="45720" rtlCol="0" anchor="ctr">
            <a:normAutofit/>
          </a:bodyPr>
          <a:lstStyle/>
          <a:p>
            <a:pPr marL="305435" indent="-305435"/>
            <a:r>
              <a:rPr lang="en-US" sz="2400">
                <a:solidFill>
                  <a:schemeClr val="bg1"/>
                </a:solidFill>
              </a:rPr>
              <a:t>If no interim actions taken, you will wait for the findings concerning the ISR investigation and/or RO finding.</a:t>
            </a:r>
          </a:p>
          <a:p>
            <a:pPr marL="305435" indent="-305435"/>
            <a:r>
              <a:rPr lang="en-US" sz="2400">
                <a:solidFill>
                  <a:schemeClr val="bg1"/>
                </a:solidFill>
              </a:rPr>
              <a:t>Remain observant of the situation and reach out to FASA, ELR, OHS if you have concerns.</a:t>
            </a:r>
          </a:p>
          <a:p>
            <a:pPr marL="305435" indent="-305435"/>
            <a:r>
              <a:rPr lang="en-US" sz="2400">
                <a:solidFill>
                  <a:schemeClr val="bg1"/>
                </a:solidFill>
              </a:rPr>
              <a:t>You will get regular status updates from ISR and/or RO. If you have questions, reach out to ISR or RO.</a:t>
            </a:r>
          </a:p>
          <a:p>
            <a:pPr marL="305435" indent="-305435"/>
            <a:r>
              <a:rPr lang="en-US" sz="2400">
                <a:solidFill>
                  <a:schemeClr val="bg1"/>
                </a:solidFill>
              </a:rPr>
              <a:t>You may address other workplace issues such as performance or policy violations. You should consult with ELR/FASA/OHS and OGC as appropriate.</a:t>
            </a:r>
          </a:p>
        </p:txBody>
      </p:sp>
      <p:sp>
        <p:nvSpPr>
          <p:cNvPr id="2" name="Title 1">
            <a:extLst>
              <a:ext uri="{FF2B5EF4-FFF2-40B4-BE49-F238E27FC236}">
                <a16:creationId xmlns:a16="http://schemas.microsoft.com/office/drawing/2014/main" id="{A5769A9B-B3ED-4124-A4CB-7B305731E4F6}"/>
              </a:ext>
            </a:extLst>
          </p:cNvPr>
          <p:cNvSpPr>
            <a:spLocks noGrp="1"/>
          </p:cNvSpPr>
          <p:nvPr>
            <p:ph type="title"/>
          </p:nvPr>
        </p:nvSpPr>
        <p:spPr>
          <a:xfrm>
            <a:off x="584199" y="1006956"/>
            <a:ext cx="11015133" cy="1372177"/>
          </a:xfrm>
        </p:spPr>
        <p:txBody>
          <a:bodyPr vert="horz" lIns="91440" tIns="45720" rIns="91440" bIns="45720" rtlCol="0" anchor="ctr">
            <a:normAutofit/>
          </a:bodyPr>
          <a:lstStyle/>
          <a:p>
            <a:r>
              <a:rPr lang="en-US"/>
              <a:t>No interim actions</a:t>
            </a:r>
          </a:p>
        </p:txBody>
      </p:sp>
    </p:spTree>
    <p:extLst>
      <p:ext uri="{BB962C8B-B14F-4D97-AF65-F5344CB8AC3E}">
        <p14:creationId xmlns:p14="http://schemas.microsoft.com/office/powerpoint/2010/main" val="55493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dividual Leadership Considerations:&#10;Explicit Biases: Clear Preferences, Prioritized over others, intentionally privileges, marginalizes others&#10;Implicit Biases: Unspoken, Hidden, Links that have the same outcome as conscious biases that we neither anticipate nor plan&#10;Biased Outcomes: The unconscious choices that our minds make can affect how we relate to people, When these choices are made in our interaction with others, our automatic preferences shape our relationships - although we would never know, We judge ourselves by our intent, Others judge us by our impact">
            <a:extLst>
              <a:ext uri="{FF2B5EF4-FFF2-40B4-BE49-F238E27FC236}">
                <a16:creationId xmlns:a16="http://schemas.microsoft.com/office/drawing/2014/main" id="{DB484228-2AA5-4DC0-856E-7BCFED4ADEA7}"/>
              </a:ext>
            </a:extLst>
          </p:cNvPr>
          <p:cNvPicPr>
            <a:picLocks noChangeAspect="1"/>
          </p:cNvPicPr>
          <p:nvPr/>
        </p:nvPicPr>
        <p:blipFill>
          <a:blip r:embed="rId3"/>
          <a:stretch>
            <a:fillRect/>
          </a:stretch>
        </p:blipFill>
        <p:spPr>
          <a:xfrm>
            <a:off x="822537" y="1969476"/>
            <a:ext cx="10161916" cy="4888523"/>
          </a:xfrm>
          <a:prstGeom prst="rect">
            <a:avLst/>
          </a:prstGeom>
        </p:spPr>
      </p:pic>
      <p:sp>
        <p:nvSpPr>
          <p:cNvPr id="4" name="Title 3">
            <a:extLst>
              <a:ext uri="{FF2B5EF4-FFF2-40B4-BE49-F238E27FC236}">
                <a16:creationId xmlns:a16="http://schemas.microsoft.com/office/drawing/2014/main" id="{54C180F0-39CF-45CE-B628-A1425D31C704}"/>
              </a:ext>
            </a:extLst>
          </p:cNvPr>
          <p:cNvSpPr>
            <a:spLocks noGrp="1"/>
          </p:cNvSpPr>
          <p:nvPr>
            <p:ph type="title"/>
          </p:nvPr>
        </p:nvSpPr>
        <p:spPr>
          <a:xfrm>
            <a:off x="575894" y="729658"/>
            <a:ext cx="11029616" cy="770896"/>
          </a:xfrm>
        </p:spPr>
        <p:txBody>
          <a:bodyPr/>
          <a:lstStyle/>
          <a:p>
            <a:r>
              <a:rPr lang="en-US"/>
              <a:t>Individual Leadership</a:t>
            </a:r>
            <a:r>
              <a:rPr lang="en-US" baseline="0"/>
              <a:t> Considerations</a:t>
            </a:r>
            <a:endParaRPr lang="en-US"/>
          </a:p>
        </p:txBody>
      </p:sp>
    </p:spTree>
    <p:extLst>
      <p:ext uri="{BB962C8B-B14F-4D97-AF65-F5344CB8AC3E}">
        <p14:creationId xmlns:p14="http://schemas.microsoft.com/office/powerpoint/2010/main" val="4283354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6F5FCD-EEE7-5459-9CE3-64973FA48A83}"/>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3B40788-1E73-62C3-E80A-2ABB4EF5C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13BBE-4524-42F8-862A-DD44FDD9C7B5}"/>
              </a:ext>
            </a:extLst>
          </p:cNvPr>
          <p:cNvSpPr>
            <a:spLocks noGrp="1"/>
          </p:cNvSpPr>
          <p:nvPr>
            <p:ph type="title"/>
          </p:nvPr>
        </p:nvSpPr>
        <p:spPr>
          <a:xfrm>
            <a:off x="581192" y="702156"/>
            <a:ext cx="7225075" cy="1013800"/>
          </a:xfrm>
        </p:spPr>
        <p:txBody>
          <a:bodyPr>
            <a:normAutofit/>
          </a:bodyPr>
          <a:lstStyle/>
          <a:p>
            <a:r>
              <a:rPr lang="en-US">
                <a:solidFill>
                  <a:schemeClr val="accent1"/>
                </a:solidFill>
              </a:rPr>
              <a:t>Case Scenario – Part 1-- Notification from OCR and Interim Measures</a:t>
            </a:r>
          </a:p>
        </p:txBody>
      </p:sp>
      <p:grpSp>
        <p:nvGrpSpPr>
          <p:cNvPr id="31" name="Group 30">
            <a:extLst>
              <a:ext uri="{FF2B5EF4-FFF2-40B4-BE49-F238E27FC236}">
                <a16:creationId xmlns:a16="http://schemas.microsoft.com/office/drawing/2014/main" id="{6E0F5830-77F2-8E96-E5A2-ECF4DB795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32" name="Rectangle 31">
              <a:extLst>
                <a:ext uri="{FF2B5EF4-FFF2-40B4-BE49-F238E27FC236}">
                  <a16:creationId xmlns:a16="http://schemas.microsoft.com/office/drawing/2014/main" id="{09500352-B149-EB2B-AC34-577CA22AA3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2DA34422-73E5-CFF4-CD1A-8EE8661B3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2F5D68D5-8BF9-9790-577C-FEC6AE586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DB39622A-A04D-BCFA-B4DD-5F536AD149D9}"/>
              </a:ext>
            </a:extLst>
          </p:cNvPr>
          <p:cNvSpPr>
            <a:spLocks noGrp="1"/>
          </p:cNvSpPr>
          <p:nvPr>
            <p:ph idx="1"/>
          </p:nvPr>
        </p:nvSpPr>
        <p:spPr>
          <a:xfrm>
            <a:off x="302414" y="1710680"/>
            <a:ext cx="7503854" cy="5049509"/>
          </a:xfrm>
        </p:spPr>
        <p:txBody>
          <a:bodyPr vert="horz" lIns="91440" tIns="45720" rIns="91440" bIns="45720" rtlCol="0" anchor="t">
            <a:noAutofit/>
          </a:bodyPr>
          <a:lstStyle/>
          <a:p>
            <a:pPr marL="285750" indent="-285750">
              <a:lnSpc>
                <a:spcPct val="90000"/>
              </a:lnSpc>
              <a:buFont typeface="Calibri" panose="05020102010507070707" pitchFamily="18" charset="2"/>
              <a:buChar char="-"/>
            </a:pPr>
            <a:r>
              <a:rPr lang="en-US" sz="1800"/>
              <a:t>You receive a notification from OCR that one of your employees has reportedly engaged in multiple conversations with a student that have, at times, crossed professional boundaries and are being perceived by the student as persistent unwanted, romantic advances in violation of the RVSMTIX Policy. This respondent is relatively new and has no prior history. ISR is still trying to assess if the claimant student wants to meet with an investigator. </a:t>
            </a:r>
            <a:endParaRPr lang="en-US"/>
          </a:p>
          <a:p>
            <a:pPr marL="629920" lvl="1" indent="-305435">
              <a:lnSpc>
                <a:spcPct val="90000"/>
              </a:lnSpc>
              <a:buFont typeface="Courier New" panose="05020102010507070707" pitchFamily="18" charset="2"/>
              <a:buChar char="o"/>
            </a:pPr>
            <a:r>
              <a:rPr lang="en-US" sz="1800"/>
              <a:t>A meeting is scheduled with unit leadership, FASA/ELR/OHS, OCR and OGC to discuss potential interim measures.</a:t>
            </a:r>
          </a:p>
          <a:p>
            <a:pPr marL="629920" lvl="1" indent="-305435">
              <a:lnSpc>
                <a:spcPct val="90000"/>
              </a:lnSpc>
              <a:buFont typeface="Courier New" panose="05020102010507070707" pitchFamily="18" charset="2"/>
              <a:buChar char="o"/>
            </a:pPr>
            <a:r>
              <a:rPr lang="en-US" sz="1800"/>
              <a:t>What are some considerations you think should be discussed at this meeting?</a:t>
            </a:r>
          </a:p>
          <a:p>
            <a:pPr marL="629920" lvl="1" indent="-305435">
              <a:lnSpc>
                <a:spcPct val="90000"/>
              </a:lnSpc>
              <a:buFont typeface="Courier New" panose="05020102010507070707" pitchFamily="18" charset="2"/>
              <a:buChar char="o"/>
            </a:pPr>
            <a:r>
              <a:rPr lang="en-US" sz="1800"/>
              <a:t>What are some questions you might have for FASA/ELR/OHS?</a:t>
            </a:r>
          </a:p>
          <a:p>
            <a:pPr marL="629920" lvl="1" indent="-305435">
              <a:lnSpc>
                <a:spcPct val="90000"/>
              </a:lnSpc>
              <a:buFont typeface="Courier New" panose="05020102010507070707" pitchFamily="18" charset="2"/>
              <a:buChar char="o"/>
            </a:pPr>
            <a:r>
              <a:rPr lang="en-US" sz="1800"/>
              <a:t>What are some questions you might have for OCR?</a:t>
            </a:r>
          </a:p>
          <a:p>
            <a:pPr marL="629920" lvl="1" indent="-305435">
              <a:lnSpc>
                <a:spcPct val="90000"/>
              </a:lnSpc>
              <a:buFont typeface="Courier New" panose="05020102010507070707" pitchFamily="18" charset="2"/>
              <a:buChar char="o"/>
            </a:pPr>
            <a:r>
              <a:rPr lang="en-US" sz="1800"/>
              <a:t>What potential interim measures might you be considering at this point?</a:t>
            </a:r>
          </a:p>
          <a:p>
            <a:pPr marL="629920" lvl="1" indent="-305435">
              <a:lnSpc>
                <a:spcPct val="90000"/>
              </a:lnSpc>
              <a:buFont typeface="Courier New" panose="05020102010507070707" pitchFamily="18" charset="2"/>
              <a:buChar char="o"/>
            </a:pPr>
            <a:r>
              <a:rPr lang="en-US" sz="1800"/>
              <a:t>Discuss in small groups and then we will return and share out. </a:t>
            </a:r>
          </a:p>
          <a:p>
            <a:pPr marL="629920" lvl="1" indent="-305435">
              <a:lnSpc>
                <a:spcPct val="90000"/>
              </a:lnSpc>
              <a:buFont typeface="Courier New" panose="05020102010507070707" pitchFamily="18" charset="2"/>
              <a:buChar char="o"/>
            </a:pPr>
            <a:endParaRPr lang="en-US" sz="1700"/>
          </a:p>
          <a:p>
            <a:pPr marL="629920" lvl="1" indent="-305435">
              <a:lnSpc>
                <a:spcPct val="90000"/>
              </a:lnSpc>
              <a:buFont typeface="Courier New" panose="05020102010507070707" pitchFamily="18" charset="2"/>
              <a:buChar char="o"/>
            </a:pPr>
            <a:endParaRPr lang="en-US" sz="1700"/>
          </a:p>
        </p:txBody>
      </p:sp>
      <p:pic>
        <p:nvPicPr>
          <p:cNvPr id="16" name="Picture 15">
            <a:extLst>
              <a:ext uri="{FF2B5EF4-FFF2-40B4-BE49-F238E27FC236}">
                <a16:creationId xmlns:a16="http://schemas.microsoft.com/office/drawing/2014/main" id="{E11AF7DE-8853-AA75-39A9-7120726786A0}"/>
              </a:ext>
            </a:extLst>
          </p:cNvPr>
          <p:cNvPicPr>
            <a:picLocks noChangeAspect="1"/>
          </p:cNvPicPr>
          <p:nvPr/>
        </p:nvPicPr>
        <p:blipFill>
          <a:blip r:embed="rId3"/>
          <a:srcRect l="46786" r="17326" b="1"/>
          <a:stretch/>
        </p:blipFill>
        <p:spPr>
          <a:xfrm>
            <a:off x="8042147" y="600075"/>
            <a:ext cx="3695828" cy="5792788"/>
          </a:xfrm>
          <a:prstGeom prst="rect">
            <a:avLst/>
          </a:prstGeom>
        </p:spPr>
      </p:pic>
    </p:spTree>
    <p:extLst>
      <p:ext uri="{BB962C8B-B14F-4D97-AF65-F5344CB8AC3E}">
        <p14:creationId xmlns:p14="http://schemas.microsoft.com/office/powerpoint/2010/main" val="347473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128AE-E4F0-C641-5CAB-97BDB062B2C8}"/>
              </a:ext>
            </a:extLst>
          </p:cNvPr>
          <p:cNvSpPr>
            <a:spLocks noGrp="1"/>
          </p:cNvSpPr>
          <p:nvPr>
            <p:ph type="title"/>
          </p:nvPr>
        </p:nvSpPr>
        <p:spPr>
          <a:xfrm>
            <a:off x="643468" y="1033389"/>
            <a:ext cx="4826256" cy="4825409"/>
          </a:xfrm>
        </p:spPr>
        <p:txBody>
          <a:bodyPr anchor="ctr">
            <a:normAutofit/>
          </a:bodyPr>
          <a:lstStyle/>
          <a:p>
            <a:pPr>
              <a:lnSpc>
                <a:spcPct val="90000"/>
              </a:lnSpc>
            </a:pPr>
            <a:r>
              <a:rPr lang="en-US" sz="5400">
                <a:solidFill>
                  <a:srgbClr val="FFFFFF"/>
                </a:solidFill>
              </a:rPr>
              <a:t>Claimant DOes not Participate- What happens now?</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4727BE0-34E5-539F-815F-700F1E392001}"/>
              </a:ext>
            </a:extLst>
          </p:cNvPr>
          <p:cNvSpPr>
            <a:spLocks noGrp="1"/>
          </p:cNvSpPr>
          <p:nvPr>
            <p:ph idx="1"/>
          </p:nvPr>
        </p:nvSpPr>
        <p:spPr>
          <a:xfrm>
            <a:off x="6755769" y="1033390"/>
            <a:ext cx="4855037" cy="4825409"/>
          </a:xfrm>
          <a:ln w="57150">
            <a:noFill/>
          </a:ln>
        </p:spPr>
        <p:txBody>
          <a:bodyPr vert="horz" lIns="91440" tIns="45720" rIns="91440" bIns="45720" rtlCol="0" anchor="ctr">
            <a:normAutofit lnSpcReduction="10000"/>
          </a:bodyPr>
          <a:lstStyle/>
          <a:p>
            <a:pPr marL="305435" indent="-305435"/>
            <a:r>
              <a:rPr lang="en-US" sz="2000">
                <a:solidFill>
                  <a:schemeClr val="accent2">
                    <a:lumMod val="50000"/>
                  </a:schemeClr>
                </a:solidFill>
              </a:rPr>
              <a:t>OCR will still evaluate the information and determine whether the Title IX Coordinator will sign a complaint</a:t>
            </a:r>
          </a:p>
          <a:p>
            <a:pPr marL="305435" indent="-305435"/>
            <a:r>
              <a:rPr lang="en-US" sz="2000">
                <a:solidFill>
                  <a:schemeClr val="accent2">
                    <a:lumMod val="50000"/>
                  </a:schemeClr>
                </a:solidFill>
              </a:rPr>
              <a:t>The TIX Co can sign a formal complaint in lieu of the Claimant</a:t>
            </a:r>
          </a:p>
          <a:p>
            <a:pPr marL="629920" lvl="1" indent="-305435">
              <a:buFont typeface="Arial" panose="05020102010507070707" pitchFamily="18" charset="2"/>
              <a:buChar char="•"/>
            </a:pPr>
            <a:r>
              <a:rPr lang="en-US" sz="2000">
                <a:solidFill>
                  <a:schemeClr val="accent2">
                    <a:lumMod val="50000"/>
                  </a:schemeClr>
                </a:solidFill>
              </a:rPr>
              <a:t>If no TIX signed complaint, then the matter will close and will be referred to the Unit/HR</a:t>
            </a:r>
          </a:p>
          <a:p>
            <a:pPr marL="305435" indent="-305435"/>
            <a:r>
              <a:rPr lang="en-US" sz="2000">
                <a:solidFill>
                  <a:schemeClr val="accent2">
                    <a:lumMod val="50000"/>
                  </a:schemeClr>
                </a:solidFill>
              </a:rPr>
              <a:t>OCR closure DOES NOT mean that the Unit/HR's work is done</a:t>
            </a:r>
          </a:p>
          <a:p>
            <a:pPr marL="305435" indent="-305435"/>
            <a:r>
              <a:rPr lang="en-US" sz="2000">
                <a:solidFill>
                  <a:schemeClr val="accent2">
                    <a:lumMod val="50000"/>
                  </a:schemeClr>
                </a:solidFill>
              </a:rPr>
              <a:t>The information should still be evaluated for potential follow up under other policies and/or re-setting expectations on appropriate behavior (i.e., coaching)</a:t>
            </a:r>
          </a:p>
          <a:p>
            <a:pPr marL="0" indent="0">
              <a:buNone/>
            </a:pPr>
            <a:endParaRPr lang="en-US" sz="2000">
              <a:solidFill>
                <a:schemeClr val="accent2">
                  <a:lumMod val="50000"/>
                </a:schemeClr>
              </a:solidFill>
            </a:endParaRPr>
          </a:p>
          <a:p>
            <a:pPr marL="629920" lvl="1" indent="-305435">
              <a:buFont typeface="Arial" panose="05020102010507070707" pitchFamily="18" charset="2"/>
              <a:buChar char="•"/>
            </a:pPr>
            <a:endParaRPr lang="en-US" sz="2000">
              <a:solidFill>
                <a:schemeClr val="accent2">
                  <a:lumMod val="50000"/>
                </a:schemeClr>
              </a:solidFill>
            </a:endParaRPr>
          </a:p>
          <a:p>
            <a:pPr marL="324485" lvl="1" indent="0">
              <a:buNone/>
            </a:pPr>
            <a:endParaRPr lang="en-US" sz="2000">
              <a:solidFill>
                <a:schemeClr val="accent2">
                  <a:lumMod val="50000"/>
                </a:schemeClr>
              </a:solidFill>
            </a:endParaRPr>
          </a:p>
        </p:txBody>
      </p:sp>
    </p:spTree>
    <p:extLst>
      <p:ext uri="{BB962C8B-B14F-4D97-AF65-F5344CB8AC3E}">
        <p14:creationId xmlns:p14="http://schemas.microsoft.com/office/powerpoint/2010/main" val="3761884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3" name="Rectangle 32">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oomed top shot of colored test tubes">
            <a:extLst>
              <a:ext uri="{FF2B5EF4-FFF2-40B4-BE49-F238E27FC236}">
                <a16:creationId xmlns:a16="http://schemas.microsoft.com/office/drawing/2014/main" id="{CB2F300E-816B-F32B-8A8E-B6F05D2F6189}"/>
              </a:ext>
            </a:extLst>
          </p:cNvPr>
          <p:cNvPicPr>
            <a:picLocks noChangeAspect="1"/>
          </p:cNvPicPr>
          <p:nvPr/>
        </p:nvPicPr>
        <p:blipFill>
          <a:blip r:embed="rId3"/>
          <a:srcRect l="1015" t="23391" r="8076"/>
          <a:stretch/>
        </p:blipFill>
        <p:spPr>
          <a:xfrm>
            <a:off x="20" y="10"/>
            <a:ext cx="12191980" cy="6857990"/>
          </a:xfrm>
          <a:prstGeom prst="rect">
            <a:avLst/>
          </a:prstGeom>
        </p:spPr>
      </p:pic>
      <p:grpSp>
        <p:nvGrpSpPr>
          <p:cNvPr id="35" name="Group 34">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6" name="Rectangle 35">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4EB9010-429E-8611-2956-6455524EA376}"/>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300"/>
              <a:t>OCR – Investigation and Resolution Process</a:t>
            </a:r>
          </a:p>
        </p:txBody>
      </p:sp>
    </p:spTree>
    <p:extLst>
      <p:ext uri="{BB962C8B-B14F-4D97-AF65-F5344CB8AC3E}">
        <p14:creationId xmlns:p14="http://schemas.microsoft.com/office/powerpoint/2010/main" val="353257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9B12A0-1B92-4CBF-BCFB-5D504412E5F8}"/>
              </a:ext>
              <a:ext uri="{C183D7F6-B498-43B3-948B-1728B52AA6E4}">
                <adec:decorative xmlns:adec="http://schemas.microsoft.com/office/drawing/2017/decorative" val="0"/>
              </a:ext>
            </a:extLst>
          </p:cNvPr>
          <p:cNvSpPr txBox="1"/>
          <p:nvPr/>
        </p:nvSpPr>
        <p:spPr>
          <a:xfrm>
            <a:off x="962526" y="1331495"/>
            <a:ext cx="10684042" cy="3816429"/>
          </a:xfrm>
          <a:prstGeom prst="rect">
            <a:avLst/>
          </a:prstGeom>
          <a:noFill/>
        </p:spPr>
        <p:txBody>
          <a:bodyPr wrap="square" lIns="91440" tIns="45720" rIns="91440" bIns="45720" rtlCol="0" anchor="t">
            <a:spAutoFit/>
          </a:bodyPr>
          <a:lstStyle/>
          <a:p>
            <a:r>
              <a:rPr lang="en-US" sz="2800"/>
              <a:t>This presentation refers to an example of sexual harassment.</a:t>
            </a:r>
          </a:p>
          <a:p>
            <a:endParaRPr lang="en-US" sz="2800"/>
          </a:p>
          <a:p>
            <a:r>
              <a:rPr lang="en-US" sz="2800"/>
              <a:t>If you believe that you will find the discussion to be traumatizing, you may choose to not participate in the meeting or step away from the discussion.</a:t>
            </a:r>
          </a:p>
          <a:p>
            <a:endParaRPr lang="en-US" sz="2800"/>
          </a:p>
          <a:p>
            <a:r>
              <a:rPr lang="en-US" sz="2800"/>
              <a:t>Resources and assistance are available through the Center for</a:t>
            </a:r>
          </a:p>
          <a:p>
            <a:r>
              <a:rPr lang="en-US" sz="2800"/>
              <a:t>Survivors and the Employee Assistance Program.</a:t>
            </a:r>
          </a:p>
          <a:p>
            <a:endParaRPr lang="en-US">
              <a:highlight>
                <a:srgbClr val="FFFF00"/>
              </a:highlight>
            </a:endParaRPr>
          </a:p>
        </p:txBody>
      </p:sp>
      <p:sp>
        <p:nvSpPr>
          <p:cNvPr id="3" name="Title 2">
            <a:extLst>
              <a:ext uri="{FF2B5EF4-FFF2-40B4-BE49-F238E27FC236}">
                <a16:creationId xmlns:a16="http://schemas.microsoft.com/office/drawing/2014/main" id="{D3B6C226-DD8A-4766-A9ED-2FAFC458C927}"/>
              </a:ext>
            </a:extLst>
          </p:cNvPr>
          <p:cNvSpPr>
            <a:spLocks noGrp="1"/>
          </p:cNvSpPr>
          <p:nvPr>
            <p:ph type="title" idx="4294967295"/>
          </p:nvPr>
        </p:nvSpPr>
        <p:spPr>
          <a:xfrm>
            <a:off x="789739" y="-1564548"/>
            <a:ext cx="11029616" cy="1189554"/>
          </a:xfrm>
        </p:spPr>
        <p:txBody>
          <a:bodyPr/>
          <a:lstStyle/>
          <a:p>
            <a:r>
              <a:rPr lang="en-US"/>
              <a:t>WARNING</a:t>
            </a:r>
          </a:p>
        </p:txBody>
      </p:sp>
    </p:spTree>
    <p:extLst>
      <p:ext uri="{BB962C8B-B14F-4D97-AF65-F5344CB8AC3E}">
        <p14:creationId xmlns:p14="http://schemas.microsoft.com/office/powerpoint/2010/main" val="791972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F654-08CD-C7D2-45DD-D044965B0A81}"/>
              </a:ext>
            </a:extLst>
          </p:cNvPr>
          <p:cNvSpPr>
            <a:spLocks noGrp="1"/>
          </p:cNvSpPr>
          <p:nvPr>
            <p:ph type="title"/>
          </p:nvPr>
        </p:nvSpPr>
        <p:spPr/>
        <p:txBody>
          <a:bodyPr/>
          <a:lstStyle/>
          <a:p>
            <a:r>
              <a:rPr lang="en-US"/>
              <a:t>Investigation Process</a:t>
            </a:r>
          </a:p>
        </p:txBody>
      </p:sp>
      <p:sp>
        <p:nvSpPr>
          <p:cNvPr id="3" name="Content Placeholder 2">
            <a:extLst>
              <a:ext uri="{FF2B5EF4-FFF2-40B4-BE49-F238E27FC236}">
                <a16:creationId xmlns:a16="http://schemas.microsoft.com/office/drawing/2014/main" id="{62C73B95-95CC-6DAD-2F1A-671AE4537AF7}"/>
              </a:ext>
            </a:extLst>
          </p:cNvPr>
          <p:cNvSpPr>
            <a:spLocks noGrp="1"/>
          </p:cNvSpPr>
          <p:nvPr>
            <p:ph idx="1"/>
          </p:nvPr>
        </p:nvSpPr>
        <p:spPr/>
        <p:txBody>
          <a:bodyPr vert="horz" lIns="91440" tIns="45720" rIns="91440" bIns="45720" rtlCol="0" anchor="t">
            <a:normAutofit/>
          </a:bodyPr>
          <a:lstStyle/>
          <a:p>
            <a:pPr marL="305435" indent="-305435"/>
            <a:r>
              <a:rPr lang="en-US" sz="2400"/>
              <a:t>The investigation process = 90 days, but can be extended for good cause</a:t>
            </a:r>
          </a:p>
          <a:p>
            <a:pPr marL="305435" indent="-305435"/>
            <a:r>
              <a:rPr lang="en-US" sz="2400"/>
              <a:t>During the investigation process, you should receive regular status updates from the investigator</a:t>
            </a:r>
          </a:p>
          <a:p>
            <a:pPr marL="305435" indent="-305435"/>
            <a:r>
              <a:rPr lang="en-US" sz="2400"/>
              <a:t>The investigator may reach out to you as the unit representative to ask for information/documents that are typically held by units (e.g., bylaws, meeting notes, etc.)</a:t>
            </a:r>
          </a:p>
          <a:p>
            <a:pPr marL="0" indent="0">
              <a:buNone/>
            </a:pPr>
            <a:endParaRPr lang="en-US"/>
          </a:p>
        </p:txBody>
      </p:sp>
    </p:spTree>
    <p:extLst>
      <p:ext uri="{BB962C8B-B14F-4D97-AF65-F5344CB8AC3E}">
        <p14:creationId xmlns:p14="http://schemas.microsoft.com/office/powerpoint/2010/main" val="94902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9B55-0E1A-1365-1CD0-FC1DAE5A6668}"/>
              </a:ext>
            </a:extLst>
          </p:cNvPr>
          <p:cNvSpPr>
            <a:spLocks noGrp="1"/>
          </p:cNvSpPr>
          <p:nvPr>
            <p:ph type="title"/>
          </p:nvPr>
        </p:nvSpPr>
        <p:spPr/>
        <p:txBody>
          <a:bodyPr/>
          <a:lstStyle/>
          <a:p>
            <a:r>
              <a:rPr lang="en-US"/>
              <a:t>Privacy of Information </a:t>
            </a:r>
          </a:p>
        </p:txBody>
      </p:sp>
      <p:sp>
        <p:nvSpPr>
          <p:cNvPr id="3" name="Content Placeholder 2">
            <a:extLst>
              <a:ext uri="{FF2B5EF4-FFF2-40B4-BE49-F238E27FC236}">
                <a16:creationId xmlns:a16="http://schemas.microsoft.com/office/drawing/2014/main" id="{BDE7C839-260E-A1C8-81B0-B5A462395DDC}"/>
              </a:ext>
            </a:extLst>
          </p:cNvPr>
          <p:cNvSpPr>
            <a:spLocks noGrp="1"/>
          </p:cNvSpPr>
          <p:nvPr>
            <p:ph idx="1"/>
          </p:nvPr>
        </p:nvSpPr>
        <p:spPr>
          <a:xfrm>
            <a:off x="390692" y="2073340"/>
            <a:ext cx="11029615" cy="3678303"/>
          </a:xfrm>
        </p:spPr>
        <p:txBody>
          <a:bodyPr vert="horz" lIns="91440" tIns="45720" rIns="91440" bIns="45720" rtlCol="0" anchor="t">
            <a:noAutofit/>
          </a:bodyPr>
          <a:lstStyle/>
          <a:p>
            <a:pPr marL="305435" indent="-305435"/>
            <a:r>
              <a:rPr lang="en-US" sz="2000"/>
              <a:t>There are overarching privacy concerns related to allegations of employee behavior/discipline and/or reported OCR allegations (e.g., state law; University policies, including ADP/RVSM; employment contracts, etc.)</a:t>
            </a:r>
          </a:p>
          <a:p>
            <a:pPr marL="305435" indent="-305435"/>
            <a:r>
              <a:rPr lang="en-US" sz="2000"/>
              <a:t>Thus, the information should only be shared on a need-to-know basis</a:t>
            </a:r>
          </a:p>
          <a:p>
            <a:pPr marL="305435" indent="-305435"/>
            <a:r>
              <a:rPr lang="en-US" sz="2000"/>
              <a:t>OCR notifications involving reported employee behavior are initially sent to the Dean/MAU leader and a second administrator designated by the Dean/MAU leader</a:t>
            </a:r>
          </a:p>
          <a:p>
            <a:pPr marL="305435" indent="-305435"/>
            <a:r>
              <a:rPr lang="en-US" sz="2000"/>
              <a:t>However, in some cases, units may need to include other supervisors/administrators in the discussion (e.g., Associate Deans, Chairs, Chiefs of Staff, etc.)</a:t>
            </a:r>
          </a:p>
          <a:p>
            <a:pPr marL="305435" indent="-305435"/>
            <a:r>
              <a:rPr lang="en-US" sz="2000"/>
              <a:t>Sometimes leaders feel compelled to send a communication to groups of individuals regarding an ongoing investigation</a:t>
            </a:r>
          </a:p>
          <a:p>
            <a:pPr marL="629920" lvl="1" indent="-305435">
              <a:buFont typeface="Courier New" panose="05020102010507070707" pitchFamily="18" charset="2"/>
              <a:buChar char="o"/>
            </a:pPr>
            <a:r>
              <a:rPr lang="en-US" sz="2000"/>
              <a:t>Units should proceed with absolute caution and always speak to FASA, ELR, OHS, OCR and OGC (and potentially UCAMS) before proceeding as these communications are fraught with legal and compliance issues</a:t>
            </a:r>
          </a:p>
          <a:p>
            <a:pPr marL="305435" indent="-305435"/>
            <a:endParaRPr lang="en-US"/>
          </a:p>
        </p:txBody>
      </p:sp>
    </p:spTree>
    <p:extLst>
      <p:ext uri="{BB962C8B-B14F-4D97-AF65-F5344CB8AC3E}">
        <p14:creationId xmlns:p14="http://schemas.microsoft.com/office/powerpoint/2010/main" val="779678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7E3AA-0A44-4462-8D2C-5D8DD484331D}"/>
              </a:ext>
            </a:extLst>
          </p:cNvPr>
          <p:cNvSpPr>
            <a:spLocks noGrp="1"/>
          </p:cNvSpPr>
          <p:nvPr>
            <p:ph idx="1"/>
          </p:nvPr>
        </p:nvSpPr>
        <p:spPr>
          <a:xfrm>
            <a:off x="696939" y="2006876"/>
            <a:ext cx="11029615" cy="4677504"/>
          </a:xfrm>
        </p:spPr>
        <p:txBody>
          <a:bodyPr>
            <a:normAutofit fontScale="77500" lnSpcReduction="20000"/>
          </a:bodyPr>
          <a:lstStyle/>
          <a:p>
            <a:pPr marL="0" indent="0">
              <a:buNone/>
            </a:pPr>
            <a:r>
              <a:rPr lang="en-US" sz="3300"/>
              <a:t>Communications should reflect the University’s commitment to ensure a safe and respectful working and learning environment while adhering to employee privacy rights required by law. </a:t>
            </a:r>
          </a:p>
          <a:p>
            <a:pPr marL="0" indent="0">
              <a:buNone/>
            </a:pPr>
            <a:r>
              <a:rPr lang="en-US" sz="3300"/>
              <a:t>The University endeavors to increase transparency, promote accountability, and build trust and awareness within the University community. </a:t>
            </a:r>
          </a:p>
          <a:p>
            <a:pPr marL="0" indent="0">
              <a:buNone/>
            </a:pPr>
            <a:endParaRPr lang="en-US" sz="2400"/>
          </a:p>
          <a:p>
            <a:pPr marL="629285" lvl="1" indent="-305435"/>
            <a:r>
              <a:rPr lang="en-US" sz="2600"/>
              <a:t>Balance of transparency and confidentiality </a:t>
            </a:r>
          </a:p>
          <a:p>
            <a:pPr marL="629285" lvl="1" indent="-305435"/>
            <a:r>
              <a:rPr lang="en-US" sz="2600"/>
              <a:t>Stakeholder communication strategy</a:t>
            </a:r>
          </a:p>
          <a:p>
            <a:pPr marL="629285" lvl="1" indent="-305435"/>
            <a:r>
              <a:rPr lang="en-US" sz="2600"/>
              <a:t>Working with ELR/FASA, OCR, OGC, and University Communications</a:t>
            </a:r>
          </a:p>
          <a:p>
            <a:pPr marL="629285" lvl="1" indent="-305435"/>
            <a:r>
              <a:rPr lang="en-US" sz="2600"/>
              <a:t>Considering communication in the context stage of the process and impact on stakeholders</a:t>
            </a:r>
          </a:p>
          <a:p>
            <a:pPr marL="323850" lvl="1" indent="0">
              <a:buNone/>
            </a:pPr>
            <a:r>
              <a:rPr lang="en-US" sz="2600">
                <a:ea typeface="+mn-lt"/>
                <a:cs typeface="+mn-lt"/>
                <a:hlinkClick r:id="rId3"/>
              </a:rPr>
              <a:t>https://hr.msu.edu/ebshelp/councilofdeans/Misconduct%20Communication%20Review%20Process%202021.11.1.docx</a:t>
            </a:r>
            <a:r>
              <a:rPr lang="en-US" sz="2600">
                <a:ea typeface="+mn-lt"/>
                <a:cs typeface="+mn-lt"/>
              </a:rPr>
              <a:t> </a:t>
            </a:r>
            <a:endParaRPr lang="en-US"/>
          </a:p>
          <a:p>
            <a:pPr marL="0" indent="0">
              <a:buNone/>
            </a:pPr>
            <a:endParaRPr lang="en-US" sz="2000">
              <a:highlight>
                <a:srgbClr val="FFFF00"/>
              </a:highlight>
            </a:endParaRPr>
          </a:p>
        </p:txBody>
      </p:sp>
      <p:sp>
        <p:nvSpPr>
          <p:cNvPr id="2" name="Title 1">
            <a:extLst>
              <a:ext uri="{FF2B5EF4-FFF2-40B4-BE49-F238E27FC236}">
                <a16:creationId xmlns:a16="http://schemas.microsoft.com/office/drawing/2014/main" id="{798BD465-5B35-4686-A57A-E85B63228E1B}"/>
              </a:ext>
            </a:extLst>
          </p:cNvPr>
          <p:cNvSpPr>
            <a:spLocks noGrp="1"/>
          </p:cNvSpPr>
          <p:nvPr>
            <p:ph type="title"/>
          </p:nvPr>
        </p:nvSpPr>
        <p:spPr/>
        <p:txBody>
          <a:bodyPr/>
          <a:lstStyle/>
          <a:p>
            <a:r>
              <a:rPr lang="en-US"/>
              <a:t>Communication Review process for employee misconduct </a:t>
            </a:r>
            <a:endParaRPr lang="en-US">
              <a:highlight>
                <a:srgbClr val="800080"/>
              </a:highlight>
            </a:endParaRPr>
          </a:p>
        </p:txBody>
      </p:sp>
    </p:spTree>
    <p:extLst>
      <p:ext uri="{BB962C8B-B14F-4D97-AF65-F5344CB8AC3E}">
        <p14:creationId xmlns:p14="http://schemas.microsoft.com/office/powerpoint/2010/main" val="853393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D39B-D4AD-CF83-9D69-FB0B3B18E238}"/>
              </a:ext>
            </a:extLst>
          </p:cNvPr>
          <p:cNvSpPr>
            <a:spLocks noGrp="1"/>
          </p:cNvSpPr>
          <p:nvPr>
            <p:ph type="title"/>
          </p:nvPr>
        </p:nvSpPr>
        <p:spPr/>
        <p:txBody>
          <a:bodyPr/>
          <a:lstStyle/>
          <a:p>
            <a:r>
              <a:rPr lang="en-US"/>
              <a:t>Administrators: What you can and cannot do during Investigation?</a:t>
            </a:r>
          </a:p>
        </p:txBody>
      </p:sp>
      <p:sp>
        <p:nvSpPr>
          <p:cNvPr id="3" name="Content Placeholder 2">
            <a:extLst>
              <a:ext uri="{FF2B5EF4-FFF2-40B4-BE49-F238E27FC236}">
                <a16:creationId xmlns:a16="http://schemas.microsoft.com/office/drawing/2014/main" id="{AD43498F-0AEE-F3DF-2A04-3F38A027D3A9}"/>
              </a:ext>
            </a:extLst>
          </p:cNvPr>
          <p:cNvSpPr>
            <a:spLocks noGrp="1"/>
          </p:cNvSpPr>
          <p:nvPr>
            <p:ph idx="1"/>
          </p:nvPr>
        </p:nvSpPr>
        <p:spPr/>
        <p:txBody>
          <a:bodyPr vert="horz" lIns="91440" tIns="45720" rIns="91440" bIns="45720" rtlCol="0" anchor="t">
            <a:noAutofit/>
          </a:bodyPr>
          <a:lstStyle/>
          <a:p>
            <a:pPr marL="305435" indent="-305435"/>
            <a:r>
              <a:rPr lang="en-US" sz="2400"/>
              <a:t>CAN place respondent on interim employment measures pending the investigation</a:t>
            </a:r>
          </a:p>
          <a:p>
            <a:pPr marL="305435" indent="-305435"/>
            <a:r>
              <a:rPr lang="en-US" sz="2400"/>
              <a:t>CANNOT discipline employee respondents for violations of ADP/RVSM absent a finding</a:t>
            </a:r>
          </a:p>
          <a:p>
            <a:pPr marL="305435" indent="-305435"/>
            <a:r>
              <a:rPr lang="en-US" sz="2400"/>
              <a:t>CAN continue to address performance issues (i.e., not completing reasonably assigned duties) with all parties</a:t>
            </a:r>
          </a:p>
          <a:p>
            <a:pPr marL="305435" indent="-305435"/>
            <a:r>
              <a:rPr lang="en-US" sz="2400"/>
              <a:t>CANNOT engage in retaliation </a:t>
            </a:r>
          </a:p>
          <a:p>
            <a:pPr marL="305435" indent="-305435"/>
            <a:r>
              <a:rPr lang="en-US" sz="2400"/>
              <a:t>CAN share information on a need-to-know basis</a:t>
            </a:r>
          </a:p>
          <a:p>
            <a:pPr marL="305435" indent="-305435"/>
            <a:r>
              <a:rPr lang="en-US" sz="2400"/>
              <a:t>CANNOT widely communicate details of an investigation </a:t>
            </a:r>
          </a:p>
          <a:p>
            <a:pPr marL="629920" lvl="1" indent="-305435">
              <a:buFont typeface="Courier New" panose="05020102010507070707" pitchFamily="18" charset="2"/>
              <a:buChar char="o"/>
            </a:pPr>
            <a:endParaRPr lang="en-US"/>
          </a:p>
          <a:p>
            <a:pPr marL="324485" lvl="1" indent="0">
              <a:buNone/>
            </a:pPr>
            <a:endParaRPr lang="en-US"/>
          </a:p>
        </p:txBody>
      </p:sp>
    </p:spTree>
    <p:extLst>
      <p:ext uri="{BB962C8B-B14F-4D97-AF65-F5344CB8AC3E}">
        <p14:creationId xmlns:p14="http://schemas.microsoft.com/office/powerpoint/2010/main" val="651353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8F9B-13DC-70B5-A679-A5162BF25656}"/>
              </a:ext>
            </a:extLst>
          </p:cNvPr>
          <p:cNvSpPr>
            <a:spLocks noGrp="1"/>
          </p:cNvSpPr>
          <p:nvPr>
            <p:ph type="title"/>
          </p:nvPr>
        </p:nvSpPr>
        <p:spPr/>
        <p:txBody>
          <a:bodyPr/>
          <a:lstStyle/>
          <a:p>
            <a:r>
              <a:rPr lang="en-US"/>
              <a:t>Hearing and Written Decision</a:t>
            </a:r>
          </a:p>
        </p:txBody>
      </p:sp>
      <p:sp>
        <p:nvSpPr>
          <p:cNvPr id="3" name="Content Placeholder 2">
            <a:extLst>
              <a:ext uri="{FF2B5EF4-FFF2-40B4-BE49-F238E27FC236}">
                <a16:creationId xmlns:a16="http://schemas.microsoft.com/office/drawing/2014/main" id="{6D11235C-25E5-ABBA-A3CE-979AE08C8763}"/>
              </a:ext>
            </a:extLst>
          </p:cNvPr>
          <p:cNvSpPr>
            <a:spLocks noGrp="1"/>
          </p:cNvSpPr>
          <p:nvPr>
            <p:ph idx="1"/>
          </p:nvPr>
        </p:nvSpPr>
        <p:spPr/>
        <p:txBody>
          <a:bodyPr vert="horz" lIns="91440" tIns="45720" rIns="91440" bIns="45720" rtlCol="0" anchor="t">
            <a:normAutofit/>
          </a:bodyPr>
          <a:lstStyle/>
          <a:p>
            <a:pPr marL="305435" indent="-305435"/>
            <a:r>
              <a:rPr lang="en-US"/>
              <a:t>In general, cases involving RVSM and other ADP gender discrimination issues are entitled to a hearing</a:t>
            </a:r>
          </a:p>
          <a:p>
            <a:pPr marL="305435" indent="-305435"/>
            <a:r>
              <a:rPr lang="en-US"/>
              <a:t>Units/HR will continue to receive regular status updates during this process</a:t>
            </a:r>
          </a:p>
          <a:p>
            <a:pPr marL="305435" indent="-305435"/>
            <a:r>
              <a:rPr lang="en-US"/>
              <a:t>Written decision- all formal investigations will end with a written decision either from the Investigator (no hearing) or the Resolution Officer (hearing)</a:t>
            </a:r>
          </a:p>
          <a:p>
            <a:pPr marL="305435" indent="-305435"/>
            <a:r>
              <a:rPr lang="en-US"/>
              <a:t>The written decision will have findings of fact and conclusions regarding whether the policy was violated</a:t>
            </a:r>
            <a:endParaRPr lang="en-US">
              <a:solidFill>
                <a:srgbClr val="000000"/>
              </a:solidFill>
            </a:endParaRPr>
          </a:p>
          <a:p>
            <a:pPr marL="629920" lvl="1" indent="-305435">
              <a:buFont typeface="Courier New,monospace" panose="05020102010507070707" pitchFamily="18" charset="2"/>
              <a:buChar char="o"/>
            </a:pPr>
            <a:r>
              <a:rPr lang="en-US"/>
              <a:t>Even in cases with a no finding of responsibility under the ADP/RVSM, units should still be reviewing the written decision, including the author's findings of fact</a:t>
            </a:r>
            <a:endParaRPr lang="en-US">
              <a:solidFill>
                <a:srgbClr val="000000"/>
              </a:solidFill>
            </a:endParaRPr>
          </a:p>
          <a:p>
            <a:pPr marL="629920" lvl="1" indent="-305435">
              <a:buFont typeface="Courier New,monospace" panose="05020102010507070707" pitchFamily="18" charset="2"/>
              <a:buChar char="o"/>
            </a:pPr>
            <a:r>
              <a:rPr lang="en-US"/>
              <a:t>These findings of fact can be utilized in subsequent HR processes</a:t>
            </a:r>
          </a:p>
          <a:p>
            <a:pPr marL="305435" indent="-305435"/>
            <a:r>
              <a:rPr lang="en-US" sz="1700"/>
              <a:t>However, no decision is final until the appeal deadline lapses and/or the appeal process has concluded</a:t>
            </a:r>
            <a:endParaRPr lang="en-US"/>
          </a:p>
          <a:p>
            <a:pPr marL="305435" indent="-305435"/>
            <a:endParaRPr lang="en-US"/>
          </a:p>
          <a:p>
            <a:pPr marL="305435" indent="-305435"/>
            <a:endParaRPr lang="en-US"/>
          </a:p>
          <a:p>
            <a:pPr marL="629920" lvl="1" indent="-305435">
              <a:buFont typeface="Courier New" panose="05020102010507070707" pitchFamily="18" charset="2"/>
              <a:buChar char="o"/>
            </a:pPr>
            <a:endParaRPr lang="en-US"/>
          </a:p>
          <a:p>
            <a:pPr marL="629920" lvl="1" indent="-305435">
              <a:buFont typeface="Courier New" panose="05020102010507070707" pitchFamily="18" charset="2"/>
              <a:buChar char="o"/>
            </a:pPr>
            <a:endParaRPr lang="en-US"/>
          </a:p>
        </p:txBody>
      </p:sp>
    </p:spTree>
    <p:extLst>
      <p:ext uri="{BB962C8B-B14F-4D97-AF65-F5344CB8AC3E}">
        <p14:creationId xmlns:p14="http://schemas.microsoft.com/office/powerpoint/2010/main" val="152299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C969F4-277E-4F95-9ABB-0421358B0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B62B70-0FFB-4EBC-A23C-3EE215C71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4F448DF1-A468-4624-99E7-933CC6207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6F7DD6E9-9BF0-44B2-A5B9-1CE2477A4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5E2BD0E-96C7-4908-AD02-AD9AC69C9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0" name="Diagram 10" descr="What is Considered An Appeal&#10;Procedural Irregularity; New Evidence; Conflict of interest or Bias; Arbitrary and Capricious">
            <a:extLst>
              <a:ext uri="{FF2B5EF4-FFF2-40B4-BE49-F238E27FC236}">
                <a16:creationId xmlns:a16="http://schemas.microsoft.com/office/drawing/2014/main" id="{C6C5CF47-FF01-435B-AA07-7BD963F0EEAE}"/>
              </a:ext>
            </a:extLst>
          </p:cNvPr>
          <p:cNvGraphicFramePr/>
          <p:nvPr>
            <p:extLst>
              <p:ext uri="{D42A27DB-BD31-4B8C-83A1-F6EECF244321}">
                <p14:modId xmlns:p14="http://schemas.microsoft.com/office/powerpoint/2010/main" val="1168724778"/>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1E81721-6AED-4FED-9831-F05B1DB52B66}"/>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What is considered in an appeal</a:t>
            </a:r>
          </a:p>
        </p:txBody>
      </p:sp>
    </p:spTree>
    <p:extLst>
      <p:ext uri="{BB962C8B-B14F-4D97-AF65-F5344CB8AC3E}">
        <p14:creationId xmlns:p14="http://schemas.microsoft.com/office/powerpoint/2010/main" val="10847002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DD1ED9-7847-4E1F-8455-6A5ECF646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31A3DFEF-67D3-4CCE-BFE8-397D542A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4E4445D-D137-4867-B463-009D641E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C80D46F-EE5E-4AF1-A8B9-B9948FF66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CB436373-BCB9-4207-862E-B90D219A8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AD0B931-FA39-6C64-60E3-4827377A11EA}"/>
              </a:ext>
            </a:extLst>
          </p:cNvPr>
          <p:cNvSpPr>
            <a:spLocks noGrp="1"/>
          </p:cNvSpPr>
          <p:nvPr>
            <p:ph type="title"/>
          </p:nvPr>
        </p:nvSpPr>
        <p:spPr>
          <a:xfrm>
            <a:off x="581191" y="1009398"/>
            <a:ext cx="7094227" cy="4586182"/>
          </a:xfrm>
        </p:spPr>
        <p:txBody>
          <a:bodyPr vert="horz" lIns="91440" tIns="45720" rIns="91440" bIns="45720" rtlCol="0" anchor="ctr">
            <a:normAutofit/>
          </a:bodyPr>
          <a:lstStyle/>
          <a:p>
            <a:r>
              <a:rPr lang="en-US" sz="4400">
                <a:solidFill>
                  <a:schemeClr val="tx1"/>
                </a:solidFill>
              </a:rPr>
              <a:t>Questions?</a:t>
            </a:r>
          </a:p>
        </p:txBody>
      </p:sp>
      <p:sp>
        <p:nvSpPr>
          <p:cNvPr id="17" name="Rectangle 16">
            <a:extLst>
              <a:ext uri="{FF2B5EF4-FFF2-40B4-BE49-F238E27FC236}">
                <a16:creationId xmlns:a16="http://schemas.microsoft.com/office/drawing/2014/main" id="{F8935FA7-A569-489B-8448-16B92B58D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0" y="457201"/>
            <a:ext cx="7095744" cy="9499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08D7BF71-0EBF-419F-9083-AAED5BB54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5" y="469103"/>
            <a:ext cx="3529584" cy="949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3211984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E4125028-9C5C-4884-8BF1-16E18B54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arrows going to the red target">
            <a:extLst>
              <a:ext uri="{FF2B5EF4-FFF2-40B4-BE49-F238E27FC236}">
                <a16:creationId xmlns:a16="http://schemas.microsoft.com/office/drawing/2014/main" id="{DA42ABF8-7001-4C49-9D52-A1E3CEF00461}"/>
              </a:ext>
            </a:extLst>
          </p:cNvPr>
          <p:cNvPicPr>
            <a:picLocks noChangeAspect="1"/>
          </p:cNvPicPr>
          <p:nvPr/>
        </p:nvPicPr>
        <p:blipFill>
          <a:blip r:embed="rId3">
            <a:grayscl/>
          </a:blip>
          <a:srcRect l="7432" t="1886" r="1653" b="21386"/>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6DE2B583-83BB-4029-BB61-FF1755D07B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 name="Rectangle 18">
              <a:extLst>
                <a:ext uri="{FF2B5EF4-FFF2-40B4-BE49-F238E27FC236}">
                  <a16:creationId xmlns:a16="http://schemas.microsoft.com/office/drawing/2014/main" id="{254A6C63-A43D-423C-B4DB-405070953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CADD220-F9AA-4C8E-8FE5-E2ADFE317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C6AA0B4-7F7F-9C67-4C1F-A1472EC5A013}"/>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FASA/ELR and the Unit- Post-Decision Response</a:t>
            </a:r>
          </a:p>
        </p:txBody>
      </p:sp>
    </p:spTree>
    <p:extLst>
      <p:ext uri="{BB962C8B-B14F-4D97-AF65-F5344CB8AC3E}">
        <p14:creationId xmlns:p14="http://schemas.microsoft.com/office/powerpoint/2010/main" val="3739487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49CA-BC5E-4978-860B-3A75ABF1B622}"/>
              </a:ext>
            </a:extLst>
          </p:cNvPr>
          <p:cNvSpPr>
            <a:spLocks noGrp="1"/>
          </p:cNvSpPr>
          <p:nvPr>
            <p:ph type="title"/>
          </p:nvPr>
        </p:nvSpPr>
        <p:spPr>
          <a:xfrm>
            <a:off x="581192" y="702156"/>
            <a:ext cx="11029616" cy="1013800"/>
          </a:xfrm>
        </p:spPr>
        <p:txBody>
          <a:bodyPr>
            <a:normAutofit/>
          </a:bodyPr>
          <a:lstStyle/>
          <a:p>
            <a:r>
              <a:rPr lang="en-US">
                <a:solidFill>
                  <a:srgbClr val="FFFEFF"/>
                </a:solidFill>
              </a:rPr>
              <a:t>FINDING: Violation of RVSM or ADP Policy </a:t>
            </a:r>
          </a:p>
        </p:txBody>
      </p:sp>
      <p:graphicFrame>
        <p:nvGraphicFramePr>
          <p:cNvPr id="5" name="Content Placeholder 2" descr="Finding Violation of RVSM or ADP Policy &#10;Schedule: Schedule a meeting with College/Department leadership, AHR/OER, OGC, and OCR; &#10;Consider: Consider if other policies were violated and if further investigation of the issues is needed;&#10;Assess: Assess appropriate discipline or other interventions;&#10;Create: Create a plan to implement discipline and any necessary communications">
            <a:extLst>
              <a:ext uri="{FF2B5EF4-FFF2-40B4-BE49-F238E27FC236}">
                <a16:creationId xmlns:a16="http://schemas.microsoft.com/office/drawing/2014/main" id="{648DD1AB-CF0A-4BC9-8098-4386DC99AEC8}"/>
              </a:ext>
            </a:extLst>
          </p:cNvPr>
          <p:cNvGraphicFramePr>
            <a:graphicFrameLocks noGrp="1"/>
          </p:cNvGraphicFramePr>
          <p:nvPr>
            <p:ph idx="1"/>
            <p:extLst>
              <p:ext uri="{D42A27DB-BD31-4B8C-83A1-F6EECF244321}">
                <p14:modId xmlns:p14="http://schemas.microsoft.com/office/powerpoint/2010/main" val="253804335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472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3FFE82-6E06-4FED-90AA-0465E699574F}"/>
              </a:ext>
            </a:extLst>
          </p:cNvPr>
          <p:cNvSpPr>
            <a:spLocks noGrp="1"/>
          </p:cNvSpPr>
          <p:nvPr>
            <p:ph idx="1"/>
          </p:nvPr>
        </p:nvSpPr>
        <p:spPr>
          <a:xfrm>
            <a:off x="5091310" y="842567"/>
            <a:ext cx="6108179" cy="5166720"/>
          </a:xfrm>
        </p:spPr>
        <p:txBody>
          <a:bodyPr anchor="ctr">
            <a:normAutofit fontScale="92500" lnSpcReduction="10000"/>
          </a:bodyPr>
          <a:lstStyle/>
          <a:p>
            <a:pPr marL="0" indent="0">
              <a:lnSpc>
                <a:spcPct val="90000"/>
              </a:lnSpc>
              <a:buNone/>
            </a:pPr>
            <a:r>
              <a:rPr lang="en-US" sz="2600"/>
              <a:t>What does "No Finding" Really Mean?</a:t>
            </a:r>
          </a:p>
          <a:p>
            <a:pPr marL="0" indent="0">
              <a:lnSpc>
                <a:spcPct val="90000"/>
              </a:lnSpc>
              <a:buNone/>
            </a:pPr>
            <a:endParaRPr lang="en-US" sz="2600"/>
          </a:p>
          <a:p>
            <a:pPr marL="0" indent="0">
              <a:lnSpc>
                <a:spcPct val="90000"/>
              </a:lnSpc>
              <a:buNone/>
            </a:pPr>
            <a:r>
              <a:rPr lang="en-US" sz="2600" b="1"/>
              <a:t>Next Steps/Considerations:</a:t>
            </a:r>
          </a:p>
          <a:p>
            <a:pPr marL="305435" indent="-305435">
              <a:lnSpc>
                <a:spcPct val="90000"/>
              </a:lnSpc>
            </a:pPr>
            <a:r>
              <a:rPr lang="en-US" sz="2600"/>
              <a:t>Leadership meets with FASA, ELR or OHS to assess situation</a:t>
            </a:r>
          </a:p>
          <a:p>
            <a:pPr marL="305435" indent="-305435">
              <a:lnSpc>
                <a:spcPct val="90000"/>
              </a:lnSpc>
            </a:pPr>
            <a:r>
              <a:rPr lang="en-US" sz="2600"/>
              <a:t>Are there other behaviors or actions that are concerning?</a:t>
            </a:r>
          </a:p>
          <a:p>
            <a:pPr marL="305435" indent="-305435">
              <a:lnSpc>
                <a:spcPct val="90000"/>
              </a:lnSpc>
            </a:pPr>
            <a:r>
              <a:rPr lang="en-US" sz="2600"/>
              <a:t>Is further investigation needed (under other policies)?</a:t>
            </a:r>
          </a:p>
          <a:p>
            <a:pPr marL="305435" indent="-305435">
              <a:lnSpc>
                <a:spcPct val="90000"/>
              </a:lnSpc>
            </a:pPr>
            <a:r>
              <a:rPr lang="en-US" sz="2600"/>
              <a:t>Action steps to consider: professional development, re-entry, clarification of rules/policy, discipline, etc.</a:t>
            </a:r>
          </a:p>
          <a:p>
            <a:pPr marL="305435" indent="-305435">
              <a:lnSpc>
                <a:spcPct val="90000"/>
              </a:lnSpc>
            </a:pPr>
            <a:r>
              <a:rPr lang="en-US" sz="2600"/>
              <a:t>How do you rebuild the team?</a:t>
            </a:r>
          </a:p>
        </p:txBody>
      </p:sp>
      <p:sp>
        <p:nvSpPr>
          <p:cNvPr id="2" name="Title 1">
            <a:extLst>
              <a:ext uri="{FF2B5EF4-FFF2-40B4-BE49-F238E27FC236}">
                <a16:creationId xmlns:a16="http://schemas.microsoft.com/office/drawing/2014/main" id="{94130415-B805-4B49-AD82-F0439A94ABDF}"/>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 No finding</a:t>
            </a:r>
          </a:p>
        </p:txBody>
      </p:sp>
    </p:spTree>
    <p:extLst>
      <p:ext uri="{BB962C8B-B14F-4D97-AF65-F5344CB8AC3E}">
        <p14:creationId xmlns:p14="http://schemas.microsoft.com/office/powerpoint/2010/main" val="411411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96092" y="1113764"/>
            <a:ext cx="7199452" cy="4624327"/>
          </a:xfrm>
        </p:spPr>
        <p:txBody>
          <a:bodyPr anchor="ctr">
            <a:normAutofit fontScale="85000" lnSpcReduction="20000"/>
          </a:bodyPr>
          <a:lstStyle/>
          <a:p>
            <a:pPr marL="305435" indent="-305435"/>
            <a:r>
              <a:rPr lang="en-US" sz="2400">
                <a:ea typeface="+mn-lt"/>
                <a:cs typeface="+mn-lt"/>
              </a:rPr>
              <a:t>ADP (Anti-Discrimination Policy)</a:t>
            </a:r>
          </a:p>
          <a:p>
            <a:pPr marL="305435" indent="-305435"/>
            <a:r>
              <a:rPr lang="en-US" sz="2400"/>
              <a:t>FASA (Office for Faculty and Academic Staff Affairs)</a:t>
            </a:r>
            <a:endParaRPr lang="en-US"/>
          </a:p>
          <a:p>
            <a:pPr marL="305435" indent="-305435"/>
            <a:r>
              <a:rPr lang="en-US" sz="2400">
                <a:ea typeface="+mn-lt"/>
                <a:cs typeface="+mn-lt"/>
              </a:rPr>
              <a:t>OCR (Office for Civil Rights and Title IX Education and Compliance)</a:t>
            </a:r>
          </a:p>
          <a:p>
            <a:pPr marL="305435" indent="-305435"/>
            <a:r>
              <a:rPr lang="en-US" sz="2400">
                <a:ea typeface="+mn-lt"/>
                <a:cs typeface="+mn-lt"/>
              </a:rPr>
              <a:t>ISR (Investigation, Support and Resolution – the division in OCR that used to be referred to as OIE)</a:t>
            </a:r>
          </a:p>
          <a:p>
            <a:pPr marL="305435" indent="-305435"/>
            <a:r>
              <a:rPr lang="en-US" sz="2400"/>
              <a:t>ELR (Employee and Labor Relations)</a:t>
            </a:r>
            <a:endParaRPr lang="en-US"/>
          </a:p>
          <a:p>
            <a:pPr marL="305435" indent="-305435"/>
            <a:r>
              <a:rPr lang="en-US" sz="2400"/>
              <a:t>OGC (Office of General Counsel)</a:t>
            </a:r>
          </a:p>
          <a:p>
            <a:pPr marL="305435" indent="-305435"/>
            <a:r>
              <a:rPr lang="en-US" sz="2400"/>
              <a:t>OHS (Office of Health Sciences)</a:t>
            </a:r>
          </a:p>
          <a:p>
            <a:pPr marL="305435" indent="-305435"/>
            <a:r>
              <a:rPr lang="en-US" sz="2400"/>
              <a:t>RVSM (Relationship Violence and Sexual Misconduct and Title IX Policy)</a:t>
            </a:r>
          </a:p>
          <a:p>
            <a:pPr marL="305435" indent="-305435"/>
            <a:r>
              <a:rPr lang="en-US" sz="2400"/>
              <a:t>RO (Resolution Office – hearing office within ISR)</a:t>
            </a:r>
          </a:p>
          <a:p>
            <a:pPr marL="305435" indent="-305435"/>
            <a:r>
              <a:rPr lang="en-US" sz="2400"/>
              <a:t>SIT (Support and Intake Team – intake and support within ISR)</a:t>
            </a:r>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ACRONYMS</a:t>
            </a:r>
          </a:p>
        </p:txBody>
      </p:sp>
    </p:spTree>
    <p:extLst>
      <p:ext uri="{BB962C8B-B14F-4D97-AF65-F5344CB8AC3E}">
        <p14:creationId xmlns:p14="http://schemas.microsoft.com/office/powerpoint/2010/main" val="1357105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6275-4E29-4AA4-9B7C-01EFE1C98FF4}"/>
              </a:ext>
            </a:extLst>
          </p:cNvPr>
          <p:cNvSpPr>
            <a:spLocks noGrp="1"/>
          </p:cNvSpPr>
          <p:nvPr>
            <p:ph idx="1"/>
          </p:nvPr>
        </p:nvSpPr>
        <p:spPr/>
        <p:txBody>
          <a:bodyPr vert="horz" lIns="91440" tIns="45720" rIns="91440" bIns="45720" rtlCol="0" anchor="t">
            <a:normAutofit/>
          </a:bodyPr>
          <a:lstStyle/>
          <a:p>
            <a:pPr marL="305435" indent="-305435"/>
            <a:r>
              <a:rPr lang="en-US" sz="2400"/>
              <a:t>Consult with ELR to ensure compliance with collective bargaining agreements and human resource policy. </a:t>
            </a:r>
          </a:p>
          <a:p>
            <a:pPr marL="305435" indent="-305435"/>
            <a:r>
              <a:rPr lang="en-US" sz="2400"/>
              <a:t>Approval from the Director of Employee Relations is required for certain actions.</a:t>
            </a:r>
          </a:p>
          <a:p>
            <a:pPr marL="305435" indent="-305435"/>
            <a:r>
              <a:rPr lang="en-US" sz="2400"/>
              <a:t>ELR can assist with required notifications/reporting</a:t>
            </a:r>
          </a:p>
        </p:txBody>
      </p:sp>
      <p:sp>
        <p:nvSpPr>
          <p:cNvPr id="2" name="Title 1">
            <a:extLst>
              <a:ext uri="{FF2B5EF4-FFF2-40B4-BE49-F238E27FC236}">
                <a16:creationId xmlns:a16="http://schemas.microsoft.com/office/drawing/2014/main" id="{533ECA29-87F5-43CA-AFC1-A21F194B33E9}"/>
              </a:ext>
            </a:extLst>
          </p:cNvPr>
          <p:cNvSpPr>
            <a:spLocks noGrp="1"/>
          </p:cNvSpPr>
          <p:nvPr>
            <p:ph type="title"/>
          </p:nvPr>
        </p:nvSpPr>
        <p:spPr/>
        <p:txBody>
          <a:bodyPr/>
          <a:lstStyle/>
          <a:p>
            <a:r>
              <a:rPr lang="en-US"/>
              <a:t>Discipline Overview for Support STaff</a:t>
            </a:r>
          </a:p>
        </p:txBody>
      </p:sp>
    </p:spTree>
    <p:extLst>
      <p:ext uri="{BB962C8B-B14F-4D97-AF65-F5344CB8AC3E}">
        <p14:creationId xmlns:p14="http://schemas.microsoft.com/office/powerpoint/2010/main" val="1822435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TextBox 2" descr="Discipline Overview for Faculty &amp; Academic Staff (resources):&#10;Academic Specialist Handbook&#10;Faculty Handbook, Fixed-Term, Tenure Stream Faculty&#10;FRIB/NCSL Handbook&#10;Health Professional (HP) Handbook&#10;Librarian Handbook&#10;UNTF Contract">
            <a:extLst>
              <a:ext uri="{FF2B5EF4-FFF2-40B4-BE49-F238E27FC236}">
                <a16:creationId xmlns:a16="http://schemas.microsoft.com/office/drawing/2014/main" id="{93D3F231-3DE1-4250-BEB2-1B8B5E17AB01}"/>
              </a:ext>
            </a:extLst>
          </p:cNvPr>
          <p:cNvGraphicFramePr/>
          <p:nvPr>
            <p:extLst>
              <p:ext uri="{D42A27DB-BD31-4B8C-83A1-F6EECF244321}">
                <p14:modId xmlns:p14="http://schemas.microsoft.com/office/powerpoint/2010/main" val="2425130717"/>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5AF0423-9A6E-4900-AA6D-4474CDB2D3DE}"/>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a:solidFill>
                  <a:srgbClr val="FFFEFF"/>
                </a:solidFill>
              </a:rPr>
              <a:t>Discipline overview for faculty &amp; academic staff</a:t>
            </a:r>
          </a:p>
        </p:txBody>
      </p:sp>
    </p:spTree>
    <p:extLst>
      <p:ext uri="{BB962C8B-B14F-4D97-AF65-F5344CB8AC3E}">
        <p14:creationId xmlns:p14="http://schemas.microsoft.com/office/powerpoint/2010/main" val="3248593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9C67-AE2A-43D9-21AF-754C80F9ACC4}"/>
              </a:ext>
            </a:extLst>
          </p:cNvPr>
          <p:cNvSpPr>
            <a:spLocks noGrp="1"/>
          </p:cNvSpPr>
          <p:nvPr>
            <p:ph type="title"/>
          </p:nvPr>
        </p:nvSpPr>
        <p:spPr/>
        <p:txBody>
          <a:bodyPr/>
          <a:lstStyle/>
          <a:p>
            <a:r>
              <a:rPr lang="en-US"/>
              <a:t>Additional Learning Opportunity </a:t>
            </a:r>
            <a:r>
              <a:rPr lang="en-US" err="1"/>
              <a:t>COming</a:t>
            </a:r>
            <a:r>
              <a:rPr lang="en-US"/>
              <a:t> Up...</a:t>
            </a:r>
          </a:p>
        </p:txBody>
      </p:sp>
      <p:sp>
        <p:nvSpPr>
          <p:cNvPr id="3" name="Content Placeholder 2">
            <a:extLst>
              <a:ext uri="{FF2B5EF4-FFF2-40B4-BE49-F238E27FC236}">
                <a16:creationId xmlns:a16="http://schemas.microsoft.com/office/drawing/2014/main" id="{76F5F982-7CCC-71D1-C523-59C97CC5DE34}"/>
              </a:ext>
            </a:extLst>
          </p:cNvPr>
          <p:cNvSpPr>
            <a:spLocks noGrp="1"/>
          </p:cNvSpPr>
          <p:nvPr>
            <p:ph idx="1"/>
          </p:nvPr>
        </p:nvSpPr>
        <p:spPr/>
        <p:txBody>
          <a:bodyPr vert="horz" lIns="91440" tIns="45720" rIns="91440" bIns="45720" rtlCol="0" anchor="t">
            <a:normAutofit/>
          </a:bodyPr>
          <a:lstStyle/>
          <a:p>
            <a:pPr marL="0" indent="0">
              <a:buNone/>
            </a:pPr>
            <a:r>
              <a:rPr lang="en-US"/>
              <a:t>What you Need to Know – The Discipline Process for Academic Administrators and Managers</a:t>
            </a:r>
          </a:p>
          <a:p>
            <a:pPr marL="0" indent="0">
              <a:buNone/>
            </a:pPr>
            <a:r>
              <a:rPr lang="en-US"/>
              <a:t>March 12, 2026, 9-11am, MSU Green Room </a:t>
            </a:r>
          </a:p>
          <a:p>
            <a:pPr marL="0" indent="0">
              <a:buNone/>
            </a:pPr>
            <a:r>
              <a:rPr lang="en-US">
                <a:ea typeface="+mn-lt"/>
                <a:cs typeface="+mn-lt"/>
                <a:hlinkClick r:id="rId3"/>
              </a:rPr>
              <a:t>Creating and Sustaining a Respectful Work Environment Series - Faculty and Academic Staff Development</a:t>
            </a:r>
            <a:r>
              <a:rPr lang="en-US">
                <a:ea typeface="+mn-lt"/>
                <a:cs typeface="+mn-lt"/>
              </a:rPr>
              <a:t> </a:t>
            </a:r>
            <a:endParaRPr lang="en-US"/>
          </a:p>
        </p:txBody>
      </p:sp>
    </p:spTree>
    <p:extLst>
      <p:ext uri="{BB962C8B-B14F-4D97-AF65-F5344CB8AC3E}">
        <p14:creationId xmlns:p14="http://schemas.microsoft.com/office/powerpoint/2010/main" val="1873330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E592-50B4-E46C-FA33-0629325908B4}"/>
              </a:ext>
            </a:extLst>
          </p:cNvPr>
          <p:cNvSpPr>
            <a:spLocks noGrp="1"/>
          </p:cNvSpPr>
          <p:nvPr>
            <p:ph type="title"/>
          </p:nvPr>
        </p:nvSpPr>
        <p:spPr/>
        <p:txBody>
          <a:bodyPr/>
          <a:lstStyle/>
          <a:p>
            <a:r>
              <a:rPr lang="en-US"/>
              <a:t>Case Scenario - Part II- Post Decision Response </a:t>
            </a:r>
          </a:p>
        </p:txBody>
      </p:sp>
      <p:sp>
        <p:nvSpPr>
          <p:cNvPr id="3" name="Content Placeholder 2">
            <a:extLst>
              <a:ext uri="{FF2B5EF4-FFF2-40B4-BE49-F238E27FC236}">
                <a16:creationId xmlns:a16="http://schemas.microsoft.com/office/drawing/2014/main" id="{0DB85770-E7AE-B964-D0A5-1CB898AF95E0}"/>
              </a:ext>
            </a:extLst>
          </p:cNvPr>
          <p:cNvSpPr>
            <a:spLocks noGrp="1"/>
          </p:cNvSpPr>
          <p:nvPr>
            <p:ph idx="1"/>
          </p:nvPr>
        </p:nvSpPr>
        <p:spPr/>
        <p:txBody>
          <a:bodyPr vert="horz" lIns="91440" tIns="45720" rIns="91440" bIns="45720" rtlCol="0" anchor="t">
            <a:normAutofit/>
          </a:bodyPr>
          <a:lstStyle/>
          <a:p>
            <a:pPr marL="305435" indent="-305435"/>
            <a:r>
              <a:rPr lang="en-US"/>
              <a:t>After an investigation and hearing, the Resolution Officer issues its final decision and the outcome is that the respondent employee did not violate the RVSMTIX Policy. However, the RO's decision found that:</a:t>
            </a:r>
          </a:p>
          <a:p>
            <a:pPr marL="629920" lvl="1" indent="-305435">
              <a:buFont typeface="Courier New,monospace" panose="05020102010507070707" pitchFamily="18" charset="2"/>
              <a:buChar char="o"/>
            </a:pPr>
            <a:r>
              <a:rPr lang="en-US"/>
              <a:t>The respondent employee made an unwelcome comment on the claimant student's physical appearance</a:t>
            </a:r>
            <a:endParaRPr lang="en-US">
              <a:solidFill>
                <a:srgbClr val="000000"/>
              </a:solidFill>
            </a:endParaRPr>
          </a:p>
          <a:p>
            <a:pPr marL="629920" lvl="1" indent="-305435">
              <a:buFont typeface="Courier New,monospace" panose="05020102010507070707" pitchFamily="18" charset="2"/>
              <a:buChar char="o"/>
            </a:pPr>
            <a:r>
              <a:rPr lang="en-US"/>
              <a:t>The respondent employee gave claimant student a hug without asking permission</a:t>
            </a:r>
            <a:endParaRPr lang="en-US">
              <a:solidFill>
                <a:srgbClr val="000000"/>
              </a:solidFill>
            </a:endParaRPr>
          </a:p>
          <a:p>
            <a:pPr marL="629920" lvl="1" indent="-305435">
              <a:buFont typeface="Courier New,monospace" panose="05020102010507070707" pitchFamily="18" charset="2"/>
              <a:buChar char="o"/>
            </a:pPr>
            <a:r>
              <a:rPr lang="en-US"/>
              <a:t>The respondent employee asked the claimant student if they had a significant other</a:t>
            </a:r>
          </a:p>
          <a:p>
            <a:pPr marL="305435" indent="-305435"/>
            <a:r>
              <a:rPr lang="en-US"/>
              <a:t>Although there was no finding of responsibility under the ADP/RVSM, what are your next steps as an administrator to address this behavior?</a:t>
            </a:r>
          </a:p>
          <a:p>
            <a:pPr marL="305435" indent="-305435"/>
            <a:r>
              <a:rPr lang="en-US"/>
              <a:t>What considerations are you taking into account when determining the appropriate follow up?</a:t>
            </a:r>
          </a:p>
          <a:p>
            <a:pPr marL="305435" indent="-305435"/>
            <a:r>
              <a:rPr lang="en-US"/>
              <a:t>Discuss in small groups and then we will return and share out. </a:t>
            </a:r>
          </a:p>
          <a:p>
            <a:pPr marL="305435" indent="-305435"/>
            <a:endParaRPr lang="en-US"/>
          </a:p>
          <a:p>
            <a:pPr marL="629920" lvl="1" indent="-305435">
              <a:buFont typeface="Courier New" panose="05020102010507070707" pitchFamily="18" charset="2"/>
              <a:buChar char="o"/>
            </a:pPr>
            <a:endParaRPr lang="en-US"/>
          </a:p>
          <a:p>
            <a:pPr marL="629920" lvl="1" indent="-305435">
              <a:buFont typeface="Courier New" panose="05020102010507070707" pitchFamily="18" charset="2"/>
              <a:buChar char="o"/>
            </a:pPr>
            <a:endParaRPr lang="en-US"/>
          </a:p>
          <a:p>
            <a:pPr marL="629920" lvl="1" indent="-305435">
              <a:buFont typeface="Courier New" panose="05020102010507070707" pitchFamily="18" charset="2"/>
              <a:buChar char="o"/>
            </a:pPr>
            <a:endParaRPr lang="en-US"/>
          </a:p>
        </p:txBody>
      </p:sp>
    </p:spTree>
    <p:extLst>
      <p:ext uri="{BB962C8B-B14F-4D97-AF65-F5344CB8AC3E}">
        <p14:creationId xmlns:p14="http://schemas.microsoft.com/office/powerpoint/2010/main" val="211349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F2D4-74B9-15EB-4DC0-CEDAE21FF3A6}"/>
              </a:ext>
            </a:extLst>
          </p:cNvPr>
          <p:cNvSpPr>
            <a:spLocks noGrp="1"/>
          </p:cNvSpPr>
          <p:nvPr>
            <p:ph type="title"/>
          </p:nvPr>
        </p:nvSpPr>
        <p:spPr/>
        <p:txBody>
          <a:bodyPr/>
          <a:lstStyle/>
          <a:p>
            <a:r>
              <a:rPr lang="en-US"/>
              <a:t>Safe Environment ACTION Plan protocol </a:t>
            </a:r>
          </a:p>
        </p:txBody>
      </p:sp>
      <p:sp>
        <p:nvSpPr>
          <p:cNvPr id="3" name="Content Placeholder 2">
            <a:extLst>
              <a:ext uri="{FF2B5EF4-FFF2-40B4-BE49-F238E27FC236}">
                <a16:creationId xmlns:a16="http://schemas.microsoft.com/office/drawing/2014/main" id="{08740C55-4710-2A65-39B8-436A84351200}"/>
              </a:ext>
            </a:extLst>
          </p:cNvPr>
          <p:cNvSpPr>
            <a:spLocks noGrp="1"/>
          </p:cNvSpPr>
          <p:nvPr>
            <p:ph idx="1"/>
          </p:nvPr>
        </p:nvSpPr>
        <p:spPr>
          <a:xfrm>
            <a:off x="581192" y="2180496"/>
            <a:ext cx="11410615" cy="4554603"/>
          </a:xfrm>
        </p:spPr>
        <p:txBody>
          <a:bodyPr vert="horz" lIns="91440" tIns="45720" rIns="91440" bIns="45720" rtlCol="0" anchor="t">
            <a:noAutofit/>
          </a:bodyPr>
          <a:lstStyle/>
          <a:p>
            <a:pPr marL="305435" indent="-305435"/>
            <a:r>
              <a:rPr lang="en-US" sz="2400"/>
              <a:t>In 2022, a taskforce was empaneled by the Provost to review best practices around reintegrating employee respondents into the workforce post-OCR investigation</a:t>
            </a:r>
          </a:p>
          <a:p>
            <a:pPr marL="305435" indent="-305435"/>
            <a:r>
              <a:rPr lang="en-US" sz="2400"/>
              <a:t>The taskforce's recommendations were published- </a:t>
            </a:r>
            <a:r>
              <a:rPr lang="en-US" sz="2400" b="1" i="1"/>
              <a:t>Safe Environment Action Plans</a:t>
            </a:r>
          </a:p>
          <a:p>
            <a:pPr marL="305435" indent="-305435">
              <a:spcBef>
                <a:spcPts val="20"/>
              </a:spcBef>
            </a:pPr>
            <a:r>
              <a:rPr lang="en-US" sz="2400"/>
              <a:t>The purpose of the Plan is to provide guidance to the unit on how to provide a safe and inclusive working environment post-OCR investigation, particularly in situations where respondents are re-integrated into the workplace</a:t>
            </a:r>
          </a:p>
          <a:p>
            <a:pPr marL="305435" indent="-305435">
              <a:spcBef>
                <a:spcPts val="20"/>
              </a:spcBef>
            </a:pPr>
            <a:r>
              <a:rPr lang="en-US" sz="2400"/>
              <a:t>The Plan is then reviewed with the Review Team for consultation and feedback</a:t>
            </a:r>
          </a:p>
          <a:p>
            <a:pPr marL="305435" indent="-305435">
              <a:spcBef>
                <a:spcPts val="20"/>
              </a:spcBef>
            </a:pPr>
            <a:r>
              <a:rPr lang="en-US" sz="2400"/>
              <a:t>After consultation with Review team, the Plan is finalized and implemented. FASA and the unit will review the Plan periodically and make adjustment as needed. </a:t>
            </a:r>
          </a:p>
          <a:p>
            <a:pPr marL="305435" indent="-305435">
              <a:spcBef>
                <a:spcPts val="20"/>
              </a:spcBef>
            </a:pPr>
            <a:r>
              <a:rPr lang="en-US" sz="2400"/>
              <a:t>Review teams will be trained on the confidential nature of the process</a:t>
            </a:r>
          </a:p>
          <a:p>
            <a:pPr marL="0" indent="0">
              <a:buNone/>
            </a:pPr>
            <a:endParaRPr lang="en-US" sz="2000"/>
          </a:p>
        </p:txBody>
      </p:sp>
    </p:spTree>
    <p:extLst>
      <p:ext uri="{BB962C8B-B14F-4D97-AF65-F5344CB8AC3E}">
        <p14:creationId xmlns:p14="http://schemas.microsoft.com/office/powerpoint/2010/main" val="799255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E4125028-9C5C-4884-8BF1-16E18B54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s in a line and one question mark is lit">
            <a:extLst>
              <a:ext uri="{FF2B5EF4-FFF2-40B4-BE49-F238E27FC236}">
                <a16:creationId xmlns:a16="http://schemas.microsoft.com/office/drawing/2014/main" id="{BB60AD07-DE26-199C-46C0-A1EC31F56742}"/>
              </a:ext>
            </a:extLst>
          </p:cNvPr>
          <p:cNvPicPr>
            <a:picLocks noChangeAspect="1"/>
          </p:cNvPicPr>
          <p:nvPr/>
        </p:nvPicPr>
        <p:blipFill>
          <a:blip r:embed="rId3">
            <a:grayscl/>
          </a:blip>
          <a:srcRect t="6800" r="9085" b="16472"/>
          <a:stretch/>
        </p:blipFill>
        <p:spPr>
          <a:xfrm>
            <a:off x="20" y="10"/>
            <a:ext cx="12191980" cy="6857990"/>
          </a:xfrm>
          <a:prstGeom prst="rect">
            <a:avLst/>
          </a:prstGeom>
        </p:spPr>
      </p:pic>
      <p:grpSp>
        <p:nvGrpSpPr>
          <p:cNvPr id="18" name="Group 17">
            <a:extLst>
              <a:ext uri="{FF2B5EF4-FFF2-40B4-BE49-F238E27FC236}">
                <a16:creationId xmlns:a16="http://schemas.microsoft.com/office/drawing/2014/main" id="{6DE2B583-83BB-4029-BB61-FF1755D07B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9" name="Rectangle 18">
              <a:extLst>
                <a:ext uri="{FF2B5EF4-FFF2-40B4-BE49-F238E27FC236}">
                  <a16:creationId xmlns:a16="http://schemas.microsoft.com/office/drawing/2014/main" id="{254A6C63-A43D-423C-B4DB-405070953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5CADD220-F9AA-4C8E-8FE5-E2ADFE317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837130D-A965-BFBB-6FC6-EF1B2A5CCA67}"/>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Questions?</a:t>
            </a:r>
          </a:p>
        </p:txBody>
      </p:sp>
    </p:spTree>
    <p:extLst>
      <p:ext uri="{BB962C8B-B14F-4D97-AF65-F5344CB8AC3E}">
        <p14:creationId xmlns:p14="http://schemas.microsoft.com/office/powerpoint/2010/main" val="677039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1265-6C6F-74FA-75FB-3CB32D6FBAAF}"/>
              </a:ext>
            </a:extLst>
          </p:cNvPr>
          <p:cNvSpPr>
            <a:spLocks noGrp="1"/>
          </p:cNvSpPr>
          <p:nvPr>
            <p:ph type="title"/>
          </p:nvPr>
        </p:nvSpPr>
        <p:spPr/>
        <p:txBody>
          <a:bodyPr/>
          <a:lstStyle/>
          <a:p>
            <a:r>
              <a:rPr lang="en-US"/>
              <a:t>Additional Resources</a:t>
            </a:r>
          </a:p>
        </p:txBody>
      </p:sp>
      <p:sp>
        <p:nvSpPr>
          <p:cNvPr id="3" name="Content Placeholder 2">
            <a:extLst>
              <a:ext uri="{FF2B5EF4-FFF2-40B4-BE49-F238E27FC236}">
                <a16:creationId xmlns:a16="http://schemas.microsoft.com/office/drawing/2014/main" id="{44752017-DCEB-0659-C492-A2A538C58D15}"/>
              </a:ext>
            </a:extLst>
          </p:cNvPr>
          <p:cNvSpPr>
            <a:spLocks noGrp="1"/>
          </p:cNvSpPr>
          <p:nvPr>
            <p:ph idx="1"/>
          </p:nvPr>
        </p:nvSpPr>
        <p:spPr/>
        <p:txBody>
          <a:bodyPr vert="horz" lIns="91440" tIns="45720" rIns="91440" bIns="45720" rtlCol="0" anchor="t">
            <a:normAutofit/>
          </a:bodyPr>
          <a:lstStyle/>
          <a:p>
            <a:pPr marL="305435" indent="-305435"/>
            <a:r>
              <a:rPr lang="en-US">
                <a:hlinkClick r:id="rId3"/>
              </a:rPr>
              <a:t>Faculty and Academic Staff Affairs</a:t>
            </a:r>
            <a:endParaRPr lang="en-US"/>
          </a:p>
          <a:p>
            <a:pPr marL="305435" indent="-305435"/>
            <a:r>
              <a:rPr lang="en-US">
                <a:hlinkClick r:id="rId4"/>
              </a:rPr>
              <a:t>Office for Civil Rights and Title IX</a:t>
            </a:r>
            <a:endParaRPr lang="en-US"/>
          </a:p>
        </p:txBody>
      </p:sp>
    </p:spTree>
    <p:extLst>
      <p:ext uri="{BB962C8B-B14F-4D97-AF65-F5344CB8AC3E}">
        <p14:creationId xmlns:p14="http://schemas.microsoft.com/office/powerpoint/2010/main" val="3143690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435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and white poster with text&#10;&#10;Description automatically generated">
            <a:extLst>
              <a:ext uri="{FF2B5EF4-FFF2-40B4-BE49-F238E27FC236}">
                <a16:creationId xmlns:a16="http://schemas.microsoft.com/office/drawing/2014/main" id="{B216C9FE-79E7-0742-740F-C54E02E8C70C}"/>
              </a:ext>
            </a:extLst>
          </p:cNvPr>
          <p:cNvPicPr>
            <a:picLocks noChangeAspect="1"/>
          </p:cNvPicPr>
          <p:nvPr/>
        </p:nvPicPr>
        <p:blipFill>
          <a:blip r:embed="rId3"/>
          <a:stretch>
            <a:fillRect/>
          </a:stretch>
        </p:blipFill>
        <p:spPr>
          <a:xfrm>
            <a:off x="2295945" y="778935"/>
            <a:ext cx="3907285" cy="5209714"/>
          </a:xfrm>
          <a:prstGeom prst="rect">
            <a:avLst/>
          </a:prstGeom>
          <a:ln>
            <a:noFill/>
          </a:ln>
        </p:spPr>
      </p:pic>
      <p:sp>
        <p:nvSpPr>
          <p:cNvPr id="12" name="Rectangle 11">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35A5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861992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679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with text on it">
            <a:extLst>
              <a:ext uri="{FF2B5EF4-FFF2-40B4-BE49-F238E27FC236}">
                <a16:creationId xmlns:a16="http://schemas.microsoft.com/office/drawing/2014/main" id="{E9BE4BF0-327B-B882-D951-C67A23E02B1A}"/>
              </a:ext>
            </a:extLst>
          </p:cNvPr>
          <p:cNvPicPr>
            <a:picLocks noChangeAspect="1"/>
          </p:cNvPicPr>
          <p:nvPr/>
        </p:nvPicPr>
        <p:blipFill>
          <a:blip r:embed="rId3"/>
          <a:stretch>
            <a:fillRect/>
          </a:stretch>
        </p:blipFill>
        <p:spPr>
          <a:xfrm>
            <a:off x="2295945" y="778935"/>
            <a:ext cx="3907285" cy="5209714"/>
          </a:xfrm>
          <a:prstGeom prst="rect">
            <a:avLst/>
          </a:prstGeom>
          <a:ln>
            <a:noFill/>
          </a:ln>
        </p:spPr>
      </p:pic>
      <p:sp>
        <p:nvSpPr>
          <p:cNvPr id="12" name="Rectangle 11">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67962E">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955967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3063162-EF8C-4538-A6DF-07FD6CEE3E10}"/>
              </a:ext>
            </a:extLst>
          </p:cNvPr>
          <p:cNvSpPr>
            <a:spLocks noGrp="1"/>
          </p:cNvSpPr>
          <p:nvPr>
            <p:ph idx="1"/>
          </p:nvPr>
        </p:nvSpPr>
        <p:spPr>
          <a:xfrm>
            <a:off x="6683198" y="806605"/>
            <a:ext cx="4927608" cy="5052194"/>
          </a:xfrm>
          <a:ln w="57150">
            <a:noFill/>
          </a:ln>
        </p:spPr>
        <p:txBody>
          <a:bodyPr anchor="ctr">
            <a:normAutofit/>
          </a:bodyPr>
          <a:lstStyle/>
          <a:p>
            <a:pPr marL="305435" indent="-305435"/>
            <a:r>
              <a:rPr lang="en-US" sz="2400">
                <a:solidFill>
                  <a:schemeClr val="tx1"/>
                </a:solidFill>
              </a:rPr>
              <a:t>Introduction to the offices that support administrators through this process- OCR, FASA, ELR</a:t>
            </a:r>
          </a:p>
          <a:p>
            <a:pPr marL="305435" indent="-305435"/>
            <a:r>
              <a:rPr lang="en-US" sz="2400">
                <a:solidFill>
                  <a:schemeClr val="tx1"/>
                </a:solidFill>
              </a:rPr>
              <a:t>Briefly Discuss OCR investigation and resolution process to increase general understanding</a:t>
            </a:r>
          </a:p>
          <a:p>
            <a:pPr marL="305435" indent="-305435"/>
            <a:r>
              <a:rPr lang="en-US" sz="2400">
                <a:solidFill>
                  <a:schemeClr val="tx1"/>
                </a:solidFill>
              </a:rPr>
              <a:t>Focus on the milestones of the OCR process that are crucial for Administrators</a:t>
            </a:r>
          </a:p>
          <a:p>
            <a:pPr marL="305435" indent="-305435"/>
            <a:r>
              <a:rPr lang="en-US" sz="2400">
                <a:solidFill>
                  <a:schemeClr val="tx1"/>
                </a:solidFill>
              </a:rPr>
              <a:t>How to address behavior early</a:t>
            </a:r>
          </a:p>
          <a:p>
            <a:pPr marL="305435" indent="-305435"/>
            <a:endParaRPr lang="en-US" sz="2000">
              <a:solidFill>
                <a:schemeClr val="accent2">
                  <a:lumMod val="50000"/>
                </a:schemeClr>
              </a:solidFill>
            </a:endParaRPr>
          </a:p>
        </p:txBody>
      </p:sp>
      <p:sp>
        <p:nvSpPr>
          <p:cNvPr id="2" name="Title 1">
            <a:extLst>
              <a:ext uri="{FF2B5EF4-FFF2-40B4-BE49-F238E27FC236}">
                <a16:creationId xmlns:a16="http://schemas.microsoft.com/office/drawing/2014/main" id="{6C4B4950-C6C4-4BEF-8C02-FBD8960E7616}"/>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Objectives</a:t>
            </a:r>
          </a:p>
        </p:txBody>
      </p:sp>
    </p:spTree>
    <p:extLst>
      <p:ext uri="{BB962C8B-B14F-4D97-AF65-F5344CB8AC3E}">
        <p14:creationId xmlns:p14="http://schemas.microsoft.com/office/powerpoint/2010/main" val="347867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uman Resources Structure &amp; MSU (continued)&#10;EVP Administration&#10;reporting line to Associate Vice President for HR&#10;reporting line to 7,500 + support staff">
            <a:extLst>
              <a:ext uri="{FF2B5EF4-FFF2-40B4-BE49-F238E27FC236}">
                <a16:creationId xmlns:a16="http://schemas.microsoft.com/office/drawing/2014/main" id="{E35B3D5E-9500-4EFE-9519-9A58D292A825}"/>
              </a:ext>
            </a:extLst>
          </p:cNvPr>
          <p:cNvGraphicFramePr/>
          <p:nvPr>
            <p:extLst>
              <p:ext uri="{D42A27DB-BD31-4B8C-83A1-F6EECF244321}">
                <p14:modId xmlns:p14="http://schemas.microsoft.com/office/powerpoint/2010/main" val="2785500065"/>
              </p:ext>
            </p:extLst>
          </p:nvPr>
        </p:nvGraphicFramePr>
        <p:xfrm>
          <a:off x="6099272" y="2453597"/>
          <a:ext cx="4111509" cy="3866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descr="Human Resources Structure &amp; MSU&#10;&#10;Provost and Exec VP&#10;reporting line item to Associate Provost and Associate VP for Academic HR&#10;reporting line to 5,700 faculty, academic staff and executive manangers">
            <a:extLst>
              <a:ext uri="{FF2B5EF4-FFF2-40B4-BE49-F238E27FC236}">
                <a16:creationId xmlns:a16="http://schemas.microsoft.com/office/drawing/2014/main" id="{02370824-5ADE-45AC-A7FB-2C55C87A3578}"/>
              </a:ext>
            </a:extLst>
          </p:cNvPr>
          <p:cNvGraphicFramePr/>
          <p:nvPr>
            <p:extLst>
              <p:ext uri="{D42A27DB-BD31-4B8C-83A1-F6EECF244321}">
                <p14:modId xmlns:p14="http://schemas.microsoft.com/office/powerpoint/2010/main" val="650816401"/>
              </p:ext>
            </p:extLst>
          </p:nvPr>
        </p:nvGraphicFramePr>
        <p:xfrm>
          <a:off x="83169" y="2453597"/>
          <a:ext cx="4566212" cy="38666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895A5FA7-1B68-429A-8D7F-42F12225CD32}"/>
              </a:ext>
            </a:extLst>
          </p:cNvPr>
          <p:cNvSpPr>
            <a:spLocks noGrp="1"/>
          </p:cNvSpPr>
          <p:nvPr>
            <p:ph type="title"/>
          </p:nvPr>
        </p:nvSpPr>
        <p:spPr/>
        <p:txBody>
          <a:bodyPr/>
          <a:lstStyle/>
          <a:p>
            <a:r>
              <a:rPr lang="en-US"/>
              <a:t>Human resources STRUCTURE @ MSU</a:t>
            </a:r>
          </a:p>
        </p:txBody>
      </p:sp>
      <p:sp>
        <p:nvSpPr>
          <p:cNvPr id="59" name="TextBox 58">
            <a:extLst>
              <a:ext uri="{FF2B5EF4-FFF2-40B4-BE49-F238E27FC236}">
                <a16:creationId xmlns:a16="http://schemas.microsoft.com/office/drawing/2014/main" id="{06415E8E-A5FC-ECAC-1D7A-1BF98B017318}"/>
              </a:ext>
            </a:extLst>
          </p:cNvPr>
          <p:cNvSpPr txBox="1"/>
          <p:nvPr/>
        </p:nvSpPr>
        <p:spPr>
          <a:xfrm>
            <a:off x="440531" y="1795462"/>
            <a:ext cx="27686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FASA Bucket</a:t>
            </a:r>
          </a:p>
        </p:txBody>
      </p:sp>
      <p:sp>
        <p:nvSpPr>
          <p:cNvPr id="60" name="TextBox 59">
            <a:extLst>
              <a:ext uri="{FF2B5EF4-FFF2-40B4-BE49-F238E27FC236}">
                <a16:creationId xmlns:a16="http://schemas.microsoft.com/office/drawing/2014/main" id="{E5EEF550-CEC7-E233-5B22-EE7669D1B867}"/>
              </a:ext>
            </a:extLst>
          </p:cNvPr>
          <p:cNvSpPr txBox="1"/>
          <p:nvPr/>
        </p:nvSpPr>
        <p:spPr>
          <a:xfrm>
            <a:off x="6687344" y="1805781"/>
            <a:ext cx="2667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ELR Bucket</a:t>
            </a:r>
          </a:p>
        </p:txBody>
      </p:sp>
      <p:sp>
        <p:nvSpPr>
          <p:cNvPr id="209" name="TextBox 208">
            <a:extLst>
              <a:ext uri="{FF2B5EF4-FFF2-40B4-BE49-F238E27FC236}">
                <a16:creationId xmlns:a16="http://schemas.microsoft.com/office/drawing/2014/main" id="{AF285B62-4F6C-D83F-6DAF-A6C1765271FA}"/>
              </a:ext>
            </a:extLst>
          </p:cNvPr>
          <p:cNvSpPr txBox="1"/>
          <p:nvPr/>
        </p:nvSpPr>
        <p:spPr>
          <a:xfrm>
            <a:off x="583531" y="6325829"/>
            <a:ext cx="69516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***OHS and FASA partner on OHS faculty/academic staff cases</a:t>
            </a:r>
          </a:p>
        </p:txBody>
      </p:sp>
    </p:spTree>
    <p:extLst>
      <p:ext uri="{BB962C8B-B14F-4D97-AF65-F5344CB8AC3E}">
        <p14:creationId xmlns:p14="http://schemas.microsoft.com/office/powerpoint/2010/main" val="385699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446D546-2354-4932-9E1B-ABA6C4CDC376}"/>
              </a:ext>
            </a:extLst>
          </p:cNvPr>
          <p:cNvSpPr>
            <a:spLocks noGrp="1"/>
          </p:cNvSpPr>
          <p:nvPr>
            <p:ph idx="1"/>
          </p:nvPr>
        </p:nvSpPr>
        <p:spPr>
          <a:xfrm>
            <a:off x="6755769" y="1033390"/>
            <a:ext cx="4855037" cy="4825409"/>
          </a:xfrm>
          <a:ln w="57150">
            <a:noFill/>
          </a:ln>
        </p:spPr>
        <p:txBody>
          <a:bodyPr anchor="ctr">
            <a:normAutofit lnSpcReduction="10000"/>
          </a:bodyPr>
          <a:lstStyle/>
          <a:p>
            <a:pPr marL="0" indent="0">
              <a:buNone/>
            </a:pPr>
            <a:r>
              <a:rPr lang="en-US" sz="2400">
                <a:solidFill>
                  <a:schemeClr val="accent2">
                    <a:lumMod val="50000"/>
                  </a:schemeClr>
                </a:solidFill>
                <a:ea typeface="+mn-lt"/>
                <a:cs typeface="+mn-lt"/>
              </a:rPr>
              <a:t>Wrongful conduct, by the University or a University community member that is illegal under applicable federal, state, or local laws, is fraudulent, or is in violation of any of the University’s policies or procedures. Misconduct includes, but is not limited to, violations of University policy and the law including academic misconduct, fraud, unauthorized use of the University’s property or resources, fraudulent or dishonest financial reporting, bribery, or kickbacks. </a:t>
            </a:r>
            <a:endParaRPr lang="en-US">
              <a:solidFill>
                <a:schemeClr val="accent2">
                  <a:lumMod val="50000"/>
                </a:schemeClr>
              </a:solidFill>
              <a:ea typeface="+mn-lt"/>
              <a:cs typeface="+mn-lt"/>
            </a:endParaRPr>
          </a:p>
          <a:p>
            <a:pPr marL="0" indent="0">
              <a:buNone/>
            </a:pPr>
            <a:endParaRPr lang="en-US" sz="2000">
              <a:solidFill>
                <a:schemeClr val="accent2">
                  <a:lumMod val="50000"/>
                </a:schemeClr>
              </a:solidFill>
            </a:endParaRPr>
          </a:p>
        </p:txBody>
      </p:sp>
      <p:sp>
        <p:nvSpPr>
          <p:cNvPr id="2" name="Title 1">
            <a:extLst>
              <a:ext uri="{FF2B5EF4-FFF2-40B4-BE49-F238E27FC236}">
                <a16:creationId xmlns:a16="http://schemas.microsoft.com/office/drawing/2014/main" id="{65334673-4BE3-4C86-B7B3-B173551CC53B}"/>
              </a:ext>
            </a:extLst>
          </p:cNvPr>
          <p:cNvSpPr>
            <a:spLocks noGrp="1"/>
          </p:cNvSpPr>
          <p:nvPr>
            <p:ph type="title"/>
          </p:nvPr>
        </p:nvSpPr>
        <p:spPr>
          <a:xfrm>
            <a:off x="643468" y="1033389"/>
            <a:ext cx="4826256" cy="4825409"/>
          </a:xfrm>
        </p:spPr>
        <p:txBody>
          <a:bodyPr anchor="ctr">
            <a:normAutofit/>
          </a:bodyPr>
          <a:lstStyle/>
          <a:p>
            <a:r>
              <a:rPr lang="en-US" sz="5000">
                <a:solidFill>
                  <a:srgbClr val="FFFFFF"/>
                </a:solidFill>
              </a:rPr>
              <a:t>What is misconduct?</a:t>
            </a:r>
          </a:p>
        </p:txBody>
      </p:sp>
    </p:spTree>
    <p:extLst>
      <p:ext uri="{BB962C8B-B14F-4D97-AF65-F5344CB8AC3E}">
        <p14:creationId xmlns:p14="http://schemas.microsoft.com/office/powerpoint/2010/main" val="1620662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CDC724C-8FA3-4874-A19C-9DA82378E82C}"/>
              </a:ext>
            </a:extLst>
          </p:cNvPr>
          <p:cNvSpPr txBox="1">
            <a:spLocks/>
          </p:cNvSpPr>
          <p:nvPr/>
        </p:nvSpPr>
        <p:spPr>
          <a:xfrm>
            <a:off x="7075213" y="2005574"/>
            <a:ext cx="4991948" cy="398129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b="1">
                <a:ea typeface="+mn-lt"/>
                <a:cs typeface="+mn-lt"/>
              </a:rPr>
              <a:t>Faculty &amp; Academic Staff</a:t>
            </a:r>
          </a:p>
          <a:p>
            <a:pPr marL="305435" indent="-305435"/>
            <a:r>
              <a:rPr lang="en-US" b="1" i="1">
                <a:ea typeface="+mn-lt"/>
                <a:cs typeface="+mn-lt"/>
              </a:rPr>
              <a:t>Faculty Rights and Responsibilities** (Recently Updated) </a:t>
            </a:r>
          </a:p>
          <a:p>
            <a:pPr marL="305435" indent="-305435"/>
            <a:r>
              <a:rPr lang="en-US">
                <a:ea typeface="+mn-lt"/>
                <a:cs typeface="+mn-lt"/>
              </a:rPr>
              <a:t>Code of Teaching Responsibility</a:t>
            </a:r>
          </a:p>
          <a:p>
            <a:pPr marL="305435" indent="-305435"/>
            <a:r>
              <a:rPr lang="en-US">
                <a:ea typeface="+mn-lt"/>
                <a:cs typeface="+mn-lt"/>
              </a:rPr>
              <a:t>Consensual Amorous or Sexual </a:t>
            </a:r>
          </a:p>
          <a:p>
            <a:pPr marL="0" indent="0">
              <a:buNone/>
            </a:pPr>
            <a:r>
              <a:rPr lang="en-US">
                <a:ea typeface="+mn-lt"/>
                <a:cs typeface="+mn-lt"/>
              </a:rPr>
              <a:t>     Relationships with Students</a:t>
            </a:r>
          </a:p>
          <a:p>
            <a:pPr marL="305435" indent="-305435"/>
            <a:r>
              <a:rPr lang="en-US">
                <a:ea typeface="+mn-lt"/>
                <a:cs typeface="+mn-lt"/>
              </a:rPr>
              <a:t>Research Misconduct</a:t>
            </a:r>
            <a:endParaRPr lang="en-US"/>
          </a:p>
          <a:p>
            <a:pPr marL="305435" indent="-305435"/>
            <a:r>
              <a:rPr lang="en-US"/>
              <a:t>Dual Appointments</a:t>
            </a:r>
          </a:p>
          <a:p>
            <a:pPr marL="0" indent="0">
              <a:buNone/>
            </a:pPr>
            <a:endParaRPr lang="en-US"/>
          </a:p>
          <a:p>
            <a:pPr marL="0" indent="0">
              <a:buNone/>
            </a:pPr>
            <a:endParaRPr lang="en-US"/>
          </a:p>
        </p:txBody>
      </p:sp>
      <p:sp>
        <p:nvSpPr>
          <p:cNvPr id="3" name="Content Placeholder 2">
            <a:extLst>
              <a:ext uri="{FF2B5EF4-FFF2-40B4-BE49-F238E27FC236}">
                <a16:creationId xmlns:a16="http://schemas.microsoft.com/office/drawing/2014/main" id="{55263D21-8AA9-4C94-B265-7110811C285C}"/>
              </a:ext>
            </a:extLst>
          </p:cNvPr>
          <p:cNvSpPr>
            <a:spLocks noGrp="1"/>
          </p:cNvSpPr>
          <p:nvPr>
            <p:ph idx="1"/>
          </p:nvPr>
        </p:nvSpPr>
        <p:spPr>
          <a:xfrm>
            <a:off x="412597" y="3178098"/>
            <a:ext cx="6099716" cy="2598234"/>
          </a:xfrm>
        </p:spPr>
        <p:txBody>
          <a:bodyPr vert="horz" lIns="91440" tIns="45720" rIns="91440" bIns="45720" rtlCol="0" anchor="ctr">
            <a:noAutofit/>
          </a:bodyPr>
          <a:lstStyle/>
          <a:p>
            <a:pPr marL="0" indent="0">
              <a:buNone/>
            </a:pPr>
            <a:endParaRPr lang="en-US">
              <a:ea typeface="+mn-lt"/>
              <a:cs typeface="+mn-lt"/>
            </a:endParaRPr>
          </a:p>
          <a:p>
            <a:pPr marL="0" indent="0">
              <a:buNone/>
            </a:pPr>
            <a:endParaRPr lang="en-US" sz="2000" b="1">
              <a:ea typeface="+mn-lt"/>
              <a:cs typeface="+mn-lt"/>
            </a:endParaRPr>
          </a:p>
          <a:p>
            <a:pPr marL="0" indent="0">
              <a:buNone/>
            </a:pPr>
            <a:r>
              <a:rPr lang="en-US" b="1">
                <a:ea typeface="+mn-lt"/>
                <a:cs typeface="+mn-lt"/>
              </a:rPr>
              <a:t>University-Wide</a:t>
            </a:r>
          </a:p>
          <a:p>
            <a:pPr marL="305435" indent="-305435"/>
            <a:r>
              <a:rPr lang="en-US" b="1" u="sng">
                <a:ea typeface="+mn-lt"/>
                <a:cs typeface="+mn-lt"/>
              </a:rPr>
              <a:t>Relationship Violence and Sexual Misconduct &amp; Title IX Policy</a:t>
            </a:r>
          </a:p>
          <a:p>
            <a:pPr marL="305435" indent="-305435"/>
            <a:r>
              <a:rPr lang="en-US" b="1" u="sng">
                <a:solidFill>
                  <a:schemeClr val="tx1"/>
                </a:solidFill>
                <a:ea typeface="+mn-lt"/>
                <a:cs typeface="+mn-lt"/>
              </a:rPr>
              <a:t>Anti-</a:t>
            </a:r>
            <a:r>
              <a:rPr lang="en-US" b="1" u="sng">
                <a:ea typeface="+mn-lt"/>
                <a:cs typeface="+mn-lt"/>
              </a:rPr>
              <a:t>Discrimination Policy</a:t>
            </a:r>
          </a:p>
          <a:p>
            <a:pPr marL="305435" indent="-305435"/>
            <a:r>
              <a:rPr lang="en-US" b="1" u="sng">
                <a:ea typeface="+mn-lt"/>
                <a:cs typeface="+mn-lt"/>
              </a:rPr>
              <a:t>Mandatory reporting of RVSM</a:t>
            </a:r>
          </a:p>
          <a:p>
            <a:pPr marL="305435" indent="-305435"/>
            <a:r>
              <a:rPr lang="en-US">
                <a:ea typeface="+mn-lt"/>
                <a:cs typeface="+mn-lt"/>
              </a:rPr>
              <a:t>Acceptable Use Policy for MSU Information Technology</a:t>
            </a:r>
          </a:p>
          <a:p>
            <a:pPr marL="305435" indent="-305435"/>
            <a:r>
              <a:rPr lang="en-US">
                <a:ea typeface="+mn-lt"/>
                <a:cs typeface="+mn-lt"/>
              </a:rPr>
              <a:t>Occupational Health and Safety Rules &amp; Regulations</a:t>
            </a:r>
          </a:p>
          <a:p>
            <a:pPr marL="305435" indent="-305435"/>
            <a:r>
              <a:rPr lang="en-US" b="1" i="1">
                <a:ea typeface="+mn-lt"/>
                <a:cs typeface="+mn-lt"/>
              </a:rPr>
              <a:t>Interim Protection from Retaliation* (New)</a:t>
            </a:r>
          </a:p>
          <a:p>
            <a:pPr marL="0" indent="0">
              <a:buNone/>
            </a:pPr>
            <a:r>
              <a:rPr lang="en-US" b="1">
                <a:ea typeface="+mn-lt"/>
                <a:cs typeface="+mn-lt"/>
              </a:rPr>
              <a:t>Support Staff</a:t>
            </a:r>
          </a:p>
          <a:p>
            <a:pPr marL="305435" indent="-305435"/>
            <a:r>
              <a:rPr lang="en-US">
                <a:ea typeface="+mn-lt"/>
                <a:cs typeface="+mn-lt"/>
              </a:rPr>
              <a:t>Support Staff Rules Governing Personal </a:t>
            </a:r>
          </a:p>
          <a:p>
            <a:pPr marL="0" indent="0">
              <a:buNone/>
            </a:pPr>
            <a:r>
              <a:rPr lang="en-US">
                <a:ea typeface="+mn-lt"/>
                <a:cs typeface="+mn-lt"/>
              </a:rPr>
              <a:t>	Conduct of Employees</a:t>
            </a:r>
            <a:endParaRPr lang="en-US"/>
          </a:p>
          <a:p>
            <a:pPr marL="305435" indent="-305435"/>
            <a:endParaRPr lang="en-US">
              <a:ea typeface="+mn-lt"/>
              <a:cs typeface="+mn-lt"/>
            </a:endParaRPr>
          </a:p>
          <a:p>
            <a:pPr marL="305435" indent="-305435"/>
            <a:endParaRPr lang="en-US"/>
          </a:p>
        </p:txBody>
      </p:sp>
      <p:sp>
        <p:nvSpPr>
          <p:cNvPr id="2" name="Title 1">
            <a:extLst>
              <a:ext uri="{FF2B5EF4-FFF2-40B4-BE49-F238E27FC236}">
                <a16:creationId xmlns:a16="http://schemas.microsoft.com/office/drawing/2014/main" id="{5724772A-CACC-48B8-8BB2-E00D32EC8B1F}"/>
              </a:ext>
            </a:extLst>
          </p:cNvPr>
          <p:cNvSpPr>
            <a:spLocks noGrp="1"/>
          </p:cNvSpPr>
          <p:nvPr>
            <p:ph type="title"/>
          </p:nvPr>
        </p:nvSpPr>
        <p:spPr/>
        <p:txBody>
          <a:bodyPr/>
          <a:lstStyle/>
          <a:p>
            <a:r>
              <a:rPr lang="en-US"/>
              <a:t>Policy Overview</a:t>
            </a:r>
          </a:p>
        </p:txBody>
      </p:sp>
    </p:spTree>
    <p:extLst>
      <p:ext uri="{BB962C8B-B14F-4D97-AF65-F5344CB8AC3E}">
        <p14:creationId xmlns:p14="http://schemas.microsoft.com/office/powerpoint/2010/main" val="278002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5BD9-2EE7-C8BE-BA4F-83DABC754093}"/>
              </a:ext>
            </a:extLst>
          </p:cNvPr>
          <p:cNvSpPr>
            <a:spLocks noGrp="1"/>
          </p:cNvSpPr>
          <p:nvPr>
            <p:ph type="title"/>
          </p:nvPr>
        </p:nvSpPr>
        <p:spPr/>
        <p:txBody>
          <a:bodyPr/>
          <a:lstStyle/>
          <a:p>
            <a:r>
              <a:rPr lang="en-US"/>
              <a:t>Early Intervention Strategies</a:t>
            </a:r>
          </a:p>
        </p:txBody>
      </p:sp>
      <p:sp>
        <p:nvSpPr>
          <p:cNvPr id="3" name="Content Placeholder 2">
            <a:extLst>
              <a:ext uri="{FF2B5EF4-FFF2-40B4-BE49-F238E27FC236}">
                <a16:creationId xmlns:a16="http://schemas.microsoft.com/office/drawing/2014/main" id="{3D30BA77-A7EC-FF2A-4D09-B28ABFDD1DE1}"/>
              </a:ext>
            </a:extLst>
          </p:cNvPr>
          <p:cNvSpPr>
            <a:spLocks noGrp="1"/>
          </p:cNvSpPr>
          <p:nvPr>
            <p:ph idx="1"/>
          </p:nvPr>
        </p:nvSpPr>
        <p:spPr/>
        <p:txBody>
          <a:bodyPr vert="horz" lIns="91440" tIns="45720" rIns="91440" bIns="45720" rtlCol="0" anchor="t">
            <a:normAutofit/>
          </a:bodyPr>
          <a:lstStyle/>
          <a:p>
            <a:pPr marL="305435" indent="-305435"/>
            <a:r>
              <a:rPr lang="en-US" sz="2000"/>
              <a:t>Address inappropriate behavior early and consistently</a:t>
            </a:r>
          </a:p>
          <a:p>
            <a:pPr marL="305435" indent="-305435"/>
            <a:r>
              <a:rPr lang="en-US" sz="2000"/>
              <a:t>Schedule in person meetings (if possible) with the employee of concern to address the behavior, reset expectations and document the discussion in writing (preferably back to the employee)</a:t>
            </a:r>
          </a:p>
          <a:p>
            <a:pPr marL="305435" indent="-305435"/>
            <a:r>
              <a:rPr lang="en-US" sz="2000"/>
              <a:t>Departmental/Unit Codes of Professionalism or Statement of Values- always helpful to lean on when setting the expectations about behavior  </a:t>
            </a:r>
          </a:p>
          <a:p>
            <a:pPr marL="305435" indent="-305435"/>
            <a:r>
              <a:rPr lang="en-US" sz="2000"/>
              <a:t>Conflict resolution and management – when conflict is bubbling up with employees in your unit, consult with your FASA, ELR, OHS reps on how best to address (e.g., restorative practices, shuttled mediation, etc.)</a:t>
            </a:r>
          </a:p>
          <a:p>
            <a:pPr marL="305435" indent="-305435"/>
            <a:r>
              <a:rPr lang="en-US" sz="2000"/>
              <a:t>If you do not document it, it did not happen.</a:t>
            </a:r>
          </a:p>
          <a:p>
            <a:pPr marL="305435" indent="-305435"/>
            <a:endParaRPr lang="en-US"/>
          </a:p>
          <a:p>
            <a:pPr marL="305435" indent="-305435"/>
            <a:endParaRPr lang="en-US"/>
          </a:p>
        </p:txBody>
      </p:sp>
    </p:spTree>
    <p:extLst>
      <p:ext uri="{BB962C8B-B14F-4D97-AF65-F5344CB8AC3E}">
        <p14:creationId xmlns:p14="http://schemas.microsoft.com/office/powerpoint/2010/main" val="21674571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A5081B5C4CAF4F9FFF4E159CE79E78" ma:contentTypeVersion="13" ma:contentTypeDescription="Create a new document." ma:contentTypeScope="" ma:versionID="db4f9ff8b791b72c484b0bd0570346f1">
  <xsd:schema xmlns:xsd="http://www.w3.org/2001/XMLSchema" xmlns:xs="http://www.w3.org/2001/XMLSchema" xmlns:p="http://schemas.microsoft.com/office/2006/metadata/properties" xmlns:ns2="dd47038d-970b-4c9e-a8b7-b6cd06d6662d" targetNamespace="http://schemas.microsoft.com/office/2006/metadata/properties" ma:root="true" ma:fieldsID="a1aff1815a3206919655962b67e3611e" ns2:_="">
    <xsd:import namespace="dd47038d-970b-4c9e-a8b7-b6cd06d666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7038d-970b-4c9e-a8b7-b6cd06d66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47038d-970b-4c9e-a8b7-b6cd06d666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7A0DD4-C5CB-4141-9818-E53E7551A4DD}"/>
</file>

<file path=customXml/itemProps2.xml><?xml version="1.0" encoding="utf-8"?>
<ds:datastoreItem xmlns:ds="http://schemas.openxmlformats.org/officeDocument/2006/customXml" ds:itemID="{C06FB726-DADF-4478-993A-219ACB247841}"/>
</file>

<file path=customXml/itemProps3.xml><?xml version="1.0" encoding="utf-8"?>
<ds:datastoreItem xmlns:ds="http://schemas.openxmlformats.org/officeDocument/2006/customXml" ds:itemID="{6000452D-4313-453C-B86F-7443F1654825}"/>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48</Slides>
  <Notes>48</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Dividend</vt:lpstr>
      <vt:lpstr>Administrator's Guide to Management of cases Reported TO the Office for Civil Rights &amp; Title IX</vt:lpstr>
      <vt:lpstr> Strategic Partners</vt:lpstr>
      <vt:lpstr>WARNING</vt:lpstr>
      <vt:lpstr>ACRONYMS</vt:lpstr>
      <vt:lpstr>Objectives</vt:lpstr>
      <vt:lpstr>Human resources STRUCTURE @ MSU</vt:lpstr>
      <vt:lpstr>What is misconduct?</vt:lpstr>
      <vt:lpstr>Policy Overview</vt:lpstr>
      <vt:lpstr>Early Intervention Strategies</vt:lpstr>
      <vt:lpstr>Office for Civil Rights, &amp; title IX education &amp; Compliance</vt:lpstr>
      <vt:lpstr>Overview of OCR Process</vt:lpstr>
      <vt:lpstr>Protocol for Coordinated Response</vt:lpstr>
      <vt:lpstr>Roles and Responsibilities During OCR Investigations</vt:lpstr>
      <vt:lpstr>OCR's Initial Response and Notification Process</vt:lpstr>
      <vt:lpstr>Report Submitted to OCR: Initial Assessment by OCR</vt:lpstr>
      <vt:lpstr>PowerPoint Presentation</vt:lpstr>
      <vt:lpstr>PowerPoint Presentation</vt:lpstr>
      <vt:lpstr>Unit's Initial Response Upon Receiving Notification </vt:lpstr>
      <vt:lpstr>The "Do Not Investigate" Myth</vt:lpstr>
      <vt:lpstr>Questions?</vt:lpstr>
      <vt:lpstr>Interim Actions- FASA/ELR and the Unit Leaders Response</vt:lpstr>
      <vt:lpstr>INTERIM Actions</vt:lpstr>
      <vt:lpstr>Situational considerations</vt:lpstr>
      <vt:lpstr>Reporting</vt:lpstr>
      <vt:lpstr>No interim actions</vt:lpstr>
      <vt:lpstr>Individual Leadership Considerations</vt:lpstr>
      <vt:lpstr>Case Scenario – Part 1-- Notification from OCR and Interim Measures</vt:lpstr>
      <vt:lpstr>Claimant DOes not Participate- What happens now?</vt:lpstr>
      <vt:lpstr>OCR – Investigation and Resolution Process</vt:lpstr>
      <vt:lpstr>Investigation Process</vt:lpstr>
      <vt:lpstr>Privacy of Information </vt:lpstr>
      <vt:lpstr>Communication Review process for employee misconduct </vt:lpstr>
      <vt:lpstr>Administrators: What you can and cannot do during Investigation?</vt:lpstr>
      <vt:lpstr>Hearing and Written Decision</vt:lpstr>
      <vt:lpstr>What is considered in an appeal</vt:lpstr>
      <vt:lpstr>Questions?</vt:lpstr>
      <vt:lpstr>FASA/ELR and the Unit- Post-Decision Response</vt:lpstr>
      <vt:lpstr>FINDING: Violation of RVSM or ADP Policy </vt:lpstr>
      <vt:lpstr> No finding</vt:lpstr>
      <vt:lpstr>Discipline Overview for Support STaff</vt:lpstr>
      <vt:lpstr>Discipline overview for faculty &amp; academic staff</vt:lpstr>
      <vt:lpstr>Additional Learning Opportunity COming Up...</vt:lpstr>
      <vt:lpstr>Case Scenario - Part II- Post Decision Response </vt:lpstr>
      <vt:lpstr>Safe Environment ACTION Plan protocol </vt:lpstr>
      <vt:lpstr>Questions?</vt:lpstr>
      <vt:lpstr>Additional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OIE Cases</dc:title>
  <dc:creator>Yermak, Kara</dc:creator>
  <cp:revision>1</cp:revision>
  <cp:lastPrinted>2025-01-29T13:22:03Z</cp:lastPrinted>
  <dcterms:created xsi:type="dcterms:W3CDTF">2021-03-17T15:35:48Z</dcterms:created>
  <dcterms:modified xsi:type="dcterms:W3CDTF">2026-01-27T18:05:22Z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0x010100BCA5081B5C4CAF4F9FFF4E159CE79E78</vt:lpwstr>
  </property>
</Properties>
</file>