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4"/>
  </p:notesMasterIdLst>
  <p:sldIdLst>
    <p:sldId id="256" r:id="rId2"/>
    <p:sldId id="269" r:id="rId3"/>
    <p:sldId id="270" r:id="rId4"/>
    <p:sldId id="257" r:id="rId5"/>
    <p:sldId id="275" r:id="rId6"/>
    <p:sldId id="258" r:id="rId7"/>
    <p:sldId id="259" r:id="rId8"/>
    <p:sldId id="268" r:id="rId9"/>
    <p:sldId id="277" r:id="rId10"/>
    <p:sldId id="260" r:id="rId11"/>
    <p:sldId id="271" r:id="rId12"/>
    <p:sldId id="261" r:id="rId13"/>
    <p:sldId id="274" r:id="rId14"/>
    <p:sldId id="262" r:id="rId15"/>
    <p:sldId id="263" r:id="rId16"/>
    <p:sldId id="264" r:id="rId17"/>
    <p:sldId id="265" r:id="rId18"/>
    <p:sldId id="276" r:id="rId19"/>
    <p:sldId id="278" r:id="rId20"/>
    <p:sldId id="266" r:id="rId21"/>
    <p:sldId id="280" r:id="rId22"/>
    <p:sldId id="272"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Figtree" panose="020B0604020202020204" charset="0"/>
      <p:regular r:id="rId29"/>
      <p:bold r:id="rId30"/>
      <p:italic r:id="rId31"/>
      <p:boldItalic r:id="rId32"/>
    </p:embeddedFont>
    <p:embeddedFont>
      <p:font typeface="Figtree SemiBol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E9F27-3655-BB48-8406-44DDF0318E79}" v="2040" dt="2026-04-07T00:31:48.939"/>
    <p1510:client id="{20144403-068E-9040-9C16-13917903B241}" v="711" dt="2026-04-07T01:08:43.713"/>
    <p1510:client id="{3EFF6671-EDA0-1FD4-68FB-446ACC8D77DF}" v="1" dt="2026-04-08T15:32:59.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76155"/>
  </p:normalViewPr>
  <p:slideViewPr>
    <p:cSldViewPr snapToGrid="0">
      <p:cViewPr varScale="1">
        <p:scale>
          <a:sx n="116" d="100"/>
          <a:sy n="116" d="100"/>
        </p:scale>
        <p:origin x="1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8327eec0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8327eec0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8327eec0d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8327eec0d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8327eec0d4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8327eec0d4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8327eec0d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8327eec0d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8327eec0d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8327eec0d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8327eec0d4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8327eec0d4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8327eec0d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8327eec0d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can you do?</a:t>
            </a:r>
          </a:p>
          <a:p>
            <a:pPr marL="0" lvl="0" indent="0" algn="l" rtl="0">
              <a:spcBef>
                <a:spcPts val="0"/>
              </a:spcBef>
              <a:spcAft>
                <a:spcPts val="0"/>
              </a:spcAft>
              <a:buNone/>
            </a:pPr>
            <a:r>
              <a:rPr lang="en-US" dirty="0"/>
              <a:t>Create space where people feel safe to be vulnerable</a:t>
            </a:r>
          </a:p>
          <a:p>
            <a:pPr marL="0" lvl="0" indent="0" algn="l" rtl="0">
              <a:spcBef>
                <a:spcPts val="0"/>
              </a:spcBef>
              <a:spcAft>
                <a:spcPts val="0"/>
              </a:spcAft>
              <a:buNone/>
            </a:pPr>
            <a:r>
              <a:rPr lang="en-US" dirty="0"/>
              <a:t>Create opportunities for connection</a:t>
            </a:r>
          </a:p>
          <a:p>
            <a:pPr marL="0" lvl="0" indent="0" algn="l" rtl="0">
              <a:spcBef>
                <a:spcPts val="0"/>
              </a:spcBef>
              <a:spcAft>
                <a:spcPts val="0"/>
              </a:spcAft>
              <a:buNone/>
            </a:pPr>
            <a:r>
              <a:rPr lang="en-US" dirty="0"/>
              <a:t>Recognize your people – nominate them for awards, </a:t>
            </a:r>
            <a:r>
              <a:rPr lang="en-US" dirty="0" err="1"/>
              <a:t>iTeachMSU</a:t>
            </a:r>
            <a:r>
              <a:rPr lang="en-US" dirty="0"/>
              <a:t>, </a:t>
            </a:r>
            <a:r>
              <a:rPr lang="en-US" dirty="0" err="1"/>
              <a:t>etc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Examples: CIS International Happiness day table</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Great pleasure and joy to work with amazing students like Tori who heard about the work I was doing on joy and wanted to join the project. Tori has been working with me on this research since January and has brought so much thoughtful insight!</a:t>
            </a:r>
          </a:p>
        </p:txBody>
      </p:sp>
    </p:spTree>
    <p:extLst>
      <p:ext uri="{BB962C8B-B14F-4D97-AF65-F5344CB8AC3E}">
        <p14:creationId xmlns:p14="http://schemas.microsoft.com/office/powerpoint/2010/main" val="4229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8327eec0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8327eec0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on zoom, feel free to post in the chat</a:t>
            </a:r>
          </a:p>
        </p:txBody>
      </p:sp>
    </p:spTree>
    <p:extLst>
      <p:ext uri="{BB962C8B-B14F-4D97-AF65-F5344CB8AC3E}">
        <p14:creationId xmlns:p14="http://schemas.microsoft.com/office/powerpoint/2010/main" val="220219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8327eec0d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8327eec0d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8327eec0d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8327eec0d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some disregard joy as a suitable academic pursuit, the literature is clear that joy is an important aspect of each of our lives and all the parts of our lives. For many of us, we spend a considerable amount of our lives in our workplaces – wouldn’t it be great if we found them places that create joy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a:extLst>
            <a:ext uri="{FF2B5EF4-FFF2-40B4-BE49-F238E27FC236}">
              <a16:creationId xmlns:a16="http://schemas.microsoft.com/office/drawing/2014/main" id="{BD5AF72D-01BD-B3F3-AA8B-E72D50909425}"/>
            </a:ext>
          </a:extLst>
        </p:cNvPr>
        <p:cNvGrpSpPr/>
        <p:nvPr/>
      </p:nvGrpSpPr>
      <p:grpSpPr>
        <a:xfrm>
          <a:off x="0" y="0"/>
          <a:ext cx="0" cy="0"/>
          <a:chOff x="0" y="0"/>
          <a:chExt cx="0" cy="0"/>
        </a:xfrm>
      </p:grpSpPr>
      <p:sp>
        <p:nvSpPr>
          <p:cNvPr id="563" name="Google Shape;563;g38327eec0d4_0_704:notes">
            <a:extLst>
              <a:ext uri="{FF2B5EF4-FFF2-40B4-BE49-F238E27FC236}">
                <a16:creationId xmlns:a16="http://schemas.microsoft.com/office/drawing/2014/main" id="{F6EF4988-7EB6-41FA-9ECC-0BEACAECCF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8327eec0d4_0_704:notes">
            <a:extLst>
              <a:ext uri="{FF2B5EF4-FFF2-40B4-BE49-F238E27FC236}">
                <a16:creationId xmlns:a16="http://schemas.microsoft.com/office/drawing/2014/main" id="{088DCF01-95DC-880F-E2FA-EFC2E614B7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Period. Full stop. We all need more joy. </a:t>
            </a:r>
            <a:endParaRPr dirty="0"/>
          </a:p>
        </p:txBody>
      </p:sp>
    </p:spTree>
    <p:extLst>
      <p:ext uri="{BB962C8B-B14F-4D97-AF65-F5344CB8AC3E}">
        <p14:creationId xmlns:p14="http://schemas.microsoft.com/office/powerpoint/2010/main" val="221632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 my interviewees often talked about one thing that brought them joy was the view from their office window. My view is of the Ag Hall Dumpsters. </a:t>
            </a:r>
          </a:p>
        </p:txBody>
      </p:sp>
    </p:spTree>
    <p:extLst>
      <p:ext uri="{BB962C8B-B14F-4D97-AF65-F5344CB8AC3E}">
        <p14:creationId xmlns:p14="http://schemas.microsoft.com/office/powerpoint/2010/main" val="78810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8327eec0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8327eec0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Conducted zoom interviews that last 30-45 minutes</a:t>
            </a:r>
            <a:endParaRPr/>
          </a:p>
          <a:p>
            <a:pPr marL="0" lvl="0" indent="0" algn="l" rtl="0">
              <a:spcBef>
                <a:spcPts val="0"/>
              </a:spcBef>
              <a:spcAft>
                <a:spcPts val="0"/>
              </a:spcAft>
              <a:buNone/>
            </a:pPr>
            <a:r>
              <a:rPr lang="en"/>
              <a:t>Asked questions about their academic leadership journey, how they define joy in leadership, what makes for opportunities for joy, are their hurdles, etc.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_HEADER_1_1">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2150850"/>
            <a:ext cx="8520600" cy="841800"/>
          </a:xfrm>
          <a:prstGeom prst="rect">
            <a:avLst/>
          </a:prstGeom>
        </p:spPr>
        <p:txBody>
          <a:bodyPr spcFirstLastPara="1" wrap="square" lIns="0" tIns="0" rIns="0" bIns="0"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25" y="1832775"/>
            <a:ext cx="3217200" cy="1484100"/>
          </a:xfrm>
          <a:prstGeom prst="rect">
            <a:avLst/>
          </a:prstGeom>
        </p:spPr>
        <p:txBody>
          <a:bodyPr spcFirstLastPara="1" wrap="square" lIns="0" tIns="0" rIns="0" bIns="0" anchor="ctr" anchorCtr="0">
            <a:normAutofit/>
          </a:bodyPr>
          <a:lstStyle>
            <a:lvl1pPr lvl="0">
              <a:spcBef>
                <a:spcPts val="0"/>
              </a:spcBef>
              <a:spcAft>
                <a:spcPts val="0"/>
              </a:spcAft>
              <a:buSzPts val="4200"/>
              <a:buNone/>
              <a:defRPr sz="42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2"/>
          <p:cNvSpPr txBox="1">
            <a:spLocks noGrp="1"/>
          </p:cNvSpPr>
          <p:nvPr>
            <p:ph type="subTitle" idx="1"/>
          </p:nvPr>
        </p:nvSpPr>
        <p:spPr>
          <a:xfrm>
            <a:off x="4406650" y="393750"/>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 name="Google Shape;50;p12"/>
          <p:cNvSpPr txBox="1">
            <a:spLocks noGrp="1"/>
          </p:cNvSpPr>
          <p:nvPr>
            <p:ph type="subTitle" idx="2"/>
          </p:nvPr>
        </p:nvSpPr>
        <p:spPr>
          <a:xfrm>
            <a:off x="4406650" y="1151705"/>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1" name="Google Shape;51;p12"/>
          <p:cNvSpPr txBox="1">
            <a:spLocks noGrp="1"/>
          </p:cNvSpPr>
          <p:nvPr>
            <p:ph type="subTitle" idx="3"/>
          </p:nvPr>
        </p:nvSpPr>
        <p:spPr>
          <a:xfrm>
            <a:off x="4406650" y="3425570"/>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 name="Google Shape;52;p12"/>
          <p:cNvSpPr txBox="1">
            <a:spLocks noGrp="1"/>
          </p:cNvSpPr>
          <p:nvPr>
            <p:ph type="subTitle" idx="4"/>
          </p:nvPr>
        </p:nvSpPr>
        <p:spPr>
          <a:xfrm>
            <a:off x="4406650" y="1909660"/>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 name="Google Shape;53;p12"/>
          <p:cNvSpPr txBox="1">
            <a:spLocks noGrp="1"/>
          </p:cNvSpPr>
          <p:nvPr>
            <p:ph type="subTitle" idx="5"/>
          </p:nvPr>
        </p:nvSpPr>
        <p:spPr>
          <a:xfrm>
            <a:off x="4406650" y="4183525"/>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2"/>
          <p:cNvSpPr txBox="1">
            <a:spLocks noGrp="1"/>
          </p:cNvSpPr>
          <p:nvPr>
            <p:ph type="subTitle" idx="6"/>
          </p:nvPr>
        </p:nvSpPr>
        <p:spPr>
          <a:xfrm>
            <a:off x="4406650" y="2667615"/>
            <a:ext cx="44097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7" name="Google Shape;57;p13"/>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8" name="Google Shape;58;p13"/>
          <p:cNvSpPr>
            <a:spLocks noGrp="1"/>
          </p:cNvSpPr>
          <p:nvPr>
            <p:ph type="pic" idx="2"/>
          </p:nvPr>
        </p:nvSpPr>
        <p:spPr>
          <a:xfrm>
            <a:off x="4992024" y="1152775"/>
            <a:ext cx="3840300" cy="3416400"/>
          </a:xfrm>
          <a:prstGeom prst="rect">
            <a:avLst/>
          </a:prstGeom>
          <a:noFill/>
          <a:ln>
            <a:noFill/>
          </a:ln>
        </p:spPr>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60"/>
        <p:cNvGrpSpPr/>
        <p:nvPr/>
      </p:nvGrpSpPr>
      <p:grpSpPr>
        <a:xfrm>
          <a:off x="0" y="0"/>
          <a:ext cx="0" cy="0"/>
          <a:chOff x="0" y="0"/>
          <a:chExt cx="0" cy="0"/>
        </a:xfrm>
      </p:grpSpPr>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62" name="Google Shape;62;p14"/>
          <p:cNvSpPr txBox="1">
            <a:spLocks noGrp="1"/>
          </p:cNvSpPr>
          <p:nvPr>
            <p:ph type="title"/>
          </p:nvPr>
        </p:nvSpPr>
        <p:spPr>
          <a:xfrm>
            <a:off x="483175" y="450025"/>
            <a:ext cx="8184600" cy="758100"/>
          </a:xfrm>
          <a:prstGeom prst="rect">
            <a:avLst/>
          </a:prstGeom>
        </p:spPr>
        <p:txBody>
          <a:bodyPr spcFirstLastPara="1" wrap="square" lIns="0" tIns="0" rIns="0" bIns="0"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3" name="Google Shape;63;p14"/>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4" name="Google Shape;64;p14"/>
          <p:cNvSpPr txBox="1">
            <a:spLocks noGrp="1"/>
          </p:cNvSpPr>
          <p:nvPr>
            <p:ph type="body" idx="2"/>
          </p:nvPr>
        </p:nvSpPr>
        <p:spPr>
          <a:xfrm>
            <a:off x="5048000" y="2237788"/>
            <a:ext cx="3619800" cy="23736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5" name="Google Shape;65;p14"/>
          <p:cNvSpPr txBox="1">
            <a:spLocks noGrp="1"/>
          </p:cNvSpPr>
          <p:nvPr>
            <p:ph type="subTitle" idx="3"/>
          </p:nvPr>
        </p:nvSpPr>
        <p:spPr>
          <a:xfrm>
            <a:off x="483150" y="1336161"/>
            <a:ext cx="36198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6" name="Google Shape;66;p14"/>
          <p:cNvSpPr txBox="1">
            <a:spLocks noGrp="1"/>
          </p:cNvSpPr>
          <p:nvPr>
            <p:ph type="subTitle" idx="4"/>
          </p:nvPr>
        </p:nvSpPr>
        <p:spPr>
          <a:xfrm>
            <a:off x="5048000" y="1336161"/>
            <a:ext cx="36198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69" name="Google Shape;69;p15"/>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0" name="Google Shape;70;p15"/>
          <p:cNvSpPr txBox="1">
            <a:spLocks noGrp="1"/>
          </p:cNvSpPr>
          <p:nvPr>
            <p:ph type="body" idx="2"/>
          </p:nvPr>
        </p:nvSpPr>
        <p:spPr>
          <a:xfrm>
            <a:off x="3347725" y="2417500"/>
            <a:ext cx="2455500" cy="23736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1" name="Google Shape;71;p15"/>
          <p:cNvSpPr txBox="1">
            <a:spLocks noGrp="1"/>
          </p:cNvSpPr>
          <p:nvPr>
            <p:ph type="body" idx="3"/>
          </p:nvPr>
        </p:nvSpPr>
        <p:spPr>
          <a:xfrm>
            <a:off x="6212275" y="2417500"/>
            <a:ext cx="2455500" cy="23736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5"/>
          <p:cNvSpPr txBox="1">
            <a:spLocks noGrp="1"/>
          </p:cNvSpPr>
          <p:nvPr>
            <p:ph type="title"/>
          </p:nvPr>
        </p:nvSpPr>
        <p:spPr>
          <a:xfrm>
            <a:off x="483175" y="450025"/>
            <a:ext cx="8184600" cy="758100"/>
          </a:xfrm>
          <a:prstGeom prst="rect">
            <a:avLst/>
          </a:prstGeom>
        </p:spPr>
        <p:txBody>
          <a:bodyPr spcFirstLastPara="1" wrap="square" lIns="0" tIns="0" rIns="0" bIns="0"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p15"/>
          <p:cNvSpPr txBox="1">
            <a:spLocks noGrp="1"/>
          </p:cNvSpPr>
          <p:nvPr>
            <p:ph type="subTitle" idx="4"/>
          </p:nvPr>
        </p:nvSpPr>
        <p:spPr>
          <a:xfrm>
            <a:off x="483175" y="1336150"/>
            <a:ext cx="2455500" cy="77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4" name="Google Shape;74;p15"/>
          <p:cNvSpPr txBox="1">
            <a:spLocks noGrp="1"/>
          </p:cNvSpPr>
          <p:nvPr>
            <p:ph type="subTitle" idx="5"/>
          </p:nvPr>
        </p:nvSpPr>
        <p:spPr>
          <a:xfrm>
            <a:off x="3347725" y="1336150"/>
            <a:ext cx="2455500" cy="77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5" name="Google Shape;75;p15"/>
          <p:cNvSpPr txBox="1">
            <a:spLocks noGrp="1"/>
          </p:cNvSpPr>
          <p:nvPr>
            <p:ph type="subTitle" idx="6"/>
          </p:nvPr>
        </p:nvSpPr>
        <p:spPr>
          <a:xfrm>
            <a:off x="6212275" y="1336150"/>
            <a:ext cx="2455500" cy="77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76"/>
        <p:cNvGrpSpPr/>
        <p:nvPr/>
      </p:nvGrpSpPr>
      <p:grpSpPr>
        <a:xfrm>
          <a:off x="0" y="0"/>
          <a:ext cx="0" cy="0"/>
          <a:chOff x="0" y="0"/>
          <a:chExt cx="0" cy="0"/>
        </a:xfrm>
      </p:grpSpPr>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8" name="Google Shape;78;p16"/>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9" name="Google Shape;79;p16"/>
          <p:cNvSpPr txBox="1">
            <a:spLocks noGrp="1"/>
          </p:cNvSpPr>
          <p:nvPr>
            <p:ph type="body" idx="2"/>
          </p:nvPr>
        </p:nvSpPr>
        <p:spPr>
          <a:xfrm>
            <a:off x="4938725" y="1759093"/>
            <a:ext cx="3838500" cy="11385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0" name="Google Shape;80;p16"/>
          <p:cNvSpPr txBox="1">
            <a:spLocks noGrp="1"/>
          </p:cNvSpPr>
          <p:nvPr>
            <p:ph type="body" idx="3"/>
          </p:nvPr>
        </p:nvSpPr>
        <p:spPr>
          <a:xfrm>
            <a:off x="366750" y="3648575"/>
            <a:ext cx="3838500" cy="11385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1" name="Google Shape;81;p16"/>
          <p:cNvSpPr txBox="1">
            <a:spLocks noGrp="1"/>
          </p:cNvSpPr>
          <p:nvPr>
            <p:ph type="body" idx="4"/>
          </p:nvPr>
        </p:nvSpPr>
        <p:spPr>
          <a:xfrm>
            <a:off x="4938750" y="3648575"/>
            <a:ext cx="3838500" cy="11385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2" name="Google Shape;82;p16"/>
          <p:cNvSpPr txBox="1">
            <a:spLocks noGrp="1"/>
          </p:cNvSpPr>
          <p:nvPr>
            <p:ph type="title"/>
          </p:nvPr>
        </p:nvSpPr>
        <p:spPr>
          <a:xfrm>
            <a:off x="366750" y="450025"/>
            <a:ext cx="8184600" cy="758100"/>
          </a:xfrm>
          <a:prstGeom prst="rect">
            <a:avLst/>
          </a:prstGeom>
        </p:spPr>
        <p:txBody>
          <a:bodyPr spcFirstLastPara="1" wrap="square" lIns="0" tIns="0" rIns="0" bIns="0"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3" name="Google Shape;83;p16"/>
          <p:cNvSpPr txBox="1">
            <a:spLocks noGrp="1"/>
          </p:cNvSpPr>
          <p:nvPr>
            <p:ph type="subTitle" idx="5"/>
          </p:nvPr>
        </p:nvSpPr>
        <p:spPr>
          <a:xfrm>
            <a:off x="366763" y="1277907"/>
            <a:ext cx="3838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4" name="Google Shape;84;p16"/>
          <p:cNvSpPr txBox="1">
            <a:spLocks noGrp="1"/>
          </p:cNvSpPr>
          <p:nvPr>
            <p:ph type="subTitle" idx="6"/>
          </p:nvPr>
        </p:nvSpPr>
        <p:spPr>
          <a:xfrm>
            <a:off x="4938738" y="1277907"/>
            <a:ext cx="3838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7"/>
          </p:nvPr>
        </p:nvSpPr>
        <p:spPr>
          <a:xfrm>
            <a:off x="4938761" y="3167363"/>
            <a:ext cx="3838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8"/>
          </p:nvPr>
        </p:nvSpPr>
        <p:spPr>
          <a:xfrm>
            <a:off x="366750" y="3167363"/>
            <a:ext cx="3838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9" name="Google Shape;8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90" name="Google Shape;90;p17"/>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3" name="Google Shape;93;p18"/>
          <p:cNvSpPr>
            <a:spLocks noGrp="1"/>
          </p:cNvSpPr>
          <p:nvPr>
            <p:ph type="pic" idx="2"/>
          </p:nvPr>
        </p:nvSpPr>
        <p:spPr>
          <a:xfrm>
            <a:off x="4804825" y="1133300"/>
            <a:ext cx="4027500" cy="2392800"/>
          </a:xfrm>
          <a:prstGeom prst="rect">
            <a:avLst/>
          </a:prstGeom>
          <a:noFill/>
          <a:ln>
            <a:noFill/>
          </a:ln>
        </p:spPr>
      </p:sp>
      <p:sp>
        <p:nvSpPr>
          <p:cNvPr id="94" name="Google Shape;94;p18"/>
          <p:cNvSpPr>
            <a:spLocks noGrp="1"/>
          </p:cNvSpPr>
          <p:nvPr>
            <p:ph type="pic" idx="3"/>
          </p:nvPr>
        </p:nvSpPr>
        <p:spPr>
          <a:xfrm>
            <a:off x="311725" y="1133300"/>
            <a:ext cx="4027500" cy="2392800"/>
          </a:xfrm>
          <a:prstGeom prst="rect">
            <a:avLst/>
          </a:prstGeom>
          <a:noFill/>
          <a:ln>
            <a:noFill/>
          </a:ln>
        </p:spPr>
      </p:sp>
      <p:sp>
        <p:nvSpPr>
          <p:cNvPr id="95" name="Google Shape;95;p18"/>
          <p:cNvSpPr txBox="1">
            <a:spLocks noGrp="1"/>
          </p:cNvSpPr>
          <p:nvPr>
            <p:ph type="body" idx="4"/>
          </p:nvPr>
        </p:nvSpPr>
        <p:spPr>
          <a:xfrm>
            <a:off x="4804825" y="4080225"/>
            <a:ext cx="4027500" cy="9261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6" name="Google Shape;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18"/>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98" name="Google Shape;98;p18"/>
          <p:cNvSpPr txBox="1">
            <a:spLocks noGrp="1"/>
          </p:cNvSpPr>
          <p:nvPr>
            <p:ph type="subTitle" idx="5"/>
          </p:nvPr>
        </p:nvSpPr>
        <p:spPr>
          <a:xfrm>
            <a:off x="311725" y="3582900"/>
            <a:ext cx="4027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9" name="Google Shape;99;p18"/>
          <p:cNvSpPr txBox="1">
            <a:spLocks noGrp="1"/>
          </p:cNvSpPr>
          <p:nvPr>
            <p:ph type="subTitle" idx="6"/>
          </p:nvPr>
        </p:nvSpPr>
        <p:spPr>
          <a:xfrm>
            <a:off x="4804825" y="3582900"/>
            <a:ext cx="40275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2" name="Google Shape;102;p19"/>
          <p:cNvSpPr>
            <a:spLocks noGrp="1"/>
          </p:cNvSpPr>
          <p:nvPr>
            <p:ph type="pic" idx="2"/>
          </p:nvPr>
        </p:nvSpPr>
        <p:spPr>
          <a:xfrm>
            <a:off x="6205225" y="1128325"/>
            <a:ext cx="2627100" cy="2273100"/>
          </a:xfrm>
          <a:prstGeom prst="rect">
            <a:avLst/>
          </a:prstGeom>
          <a:noFill/>
          <a:ln>
            <a:noFill/>
          </a:ln>
        </p:spPr>
      </p:sp>
      <p:sp>
        <p:nvSpPr>
          <p:cNvPr id="103" name="Google Shape;103;p19"/>
          <p:cNvSpPr>
            <a:spLocks noGrp="1"/>
          </p:cNvSpPr>
          <p:nvPr>
            <p:ph type="pic" idx="3"/>
          </p:nvPr>
        </p:nvSpPr>
        <p:spPr>
          <a:xfrm>
            <a:off x="311725" y="1128325"/>
            <a:ext cx="2627100" cy="2273100"/>
          </a:xfrm>
          <a:prstGeom prst="rect">
            <a:avLst/>
          </a:prstGeom>
          <a:noFill/>
          <a:ln>
            <a:noFill/>
          </a:ln>
        </p:spPr>
      </p:sp>
      <p:sp>
        <p:nvSpPr>
          <p:cNvPr id="104" name="Google Shape;104;p19"/>
          <p:cNvSpPr txBox="1">
            <a:spLocks noGrp="1"/>
          </p:cNvSpPr>
          <p:nvPr>
            <p:ph type="body" idx="4"/>
          </p:nvPr>
        </p:nvSpPr>
        <p:spPr>
          <a:xfrm>
            <a:off x="6205225" y="3911700"/>
            <a:ext cx="2627100" cy="10185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5" name="Google Shape;105;p19"/>
          <p:cNvSpPr>
            <a:spLocks noGrp="1"/>
          </p:cNvSpPr>
          <p:nvPr>
            <p:ph type="pic" idx="5"/>
          </p:nvPr>
        </p:nvSpPr>
        <p:spPr>
          <a:xfrm>
            <a:off x="3255250" y="1128325"/>
            <a:ext cx="2627100" cy="2273100"/>
          </a:xfrm>
          <a:prstGeom prst="rect">
            <a:avLst/>
          </a:prstGeom>
          <a:noFill/>
          <a:ln>
            <a:noFill/>
          </a:ln>
        </p:spPr>
      </p:sp>
      <p:sp>
        <p:nvSpPr>
          <p:cNvPr id="106" name="Google Shape;106;p19"/>
          <p:cNvSpPr txBox="1">
            <a:spLocks noGrp="1"/>
          </p:cNvSpPr>
          <p:nvPr>
            <p:ph type="body" idx="6"/>
          </p:nvPr>
        </p:nvSpPr>
        <p:spPr>
          <a:xfrm>
            <a:off x="3255250" y="3911700"/>
            <a:ext cx="2627100" cy="10185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9" name="Google Shape;109;p19"/>
          <p:cNvSpPr txBox="1">
            <a:spLocks noGrp="1"/>
          </p:cNvSpPr>
          <p:nvPr>
            <p:ph type="subTitle" idx="7"/>
          </p:nvPr>
        </p:nvSpPr>
        <p:spPr>
          <a:xfrm>
            <a:off x="311725" y="3430500"/>
            <a:ext cx="26271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8"/>
          </p:nvPr>
        </p:nvSpPr>
        <p:spPr>
          <a:xfrm>
            <a:off x="6205225" y="3430500"/>
            <a:ext cx="26271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1" name="Google Shape;111;p19"/>
          <p:cNvSpPr txBox="1">
            <a:spLocks noGrp="1"/>
          </p:cNvSpPr>
          <p:nvPr>
            <p:ph type="subTitle" idx="9"/>
          </p:nvPr>
        </p:nvSpPr>
        <p:spPr>
          <a:xfrm>
            <a:off x="3255250" y="3430500"/>
            <a:ext cx="2627100" cy="48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2"/>
        <p:cNvGrpSpPr/>
        <p:nvPr/>
      </p:nvGrpSpPr>
      <p:grpSpPr>
        <a:xfrm>
          <a:off x="0" y="0"/>
          <a:ext cx="0" cy="0"/>
          <a:chOff x="0" y="0"/>
          <a:chExt cx="0" cy="0"/>
        </a:xfrm>
      </p:grpSpPr>
      <p:sp>
        <p:nvSpPr>
          <p:cNvPr id="113" name="Google Shape;113;p20"/>
          <p:cNvSpPr>
            <a:spLocks noGrp="1"/>
          </p:cNvSpPr>
          <p:nvPr>
            <p:ph type="pic" idx="2"/>
          </p:nvPr>
        </p:nvSpPr>
        <p:spPr>
          <a:xfrm>
            <a:off x="311700" y="445025"/>
            <a:ext cx="8520600" cy="4218300"/>
          </a:xfrm>
          <a:prstGeom prst="rect">
            <a:avLst/>
          </a:prstGeom>
          <a:noFill/>
          <a:ln>
            <a:noFill/>
          </a:ln>
        </p:spPr>
      </p:sp>
      <p:sp>
        <p:nvSpPr>
          <p:cNvPr id="114" name="Google Shape;11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4" name="Google Shape;1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5"/>
        <p:cNvGrpSpPr/>
        <p:nvPr/>
      </p:nvGrpSpPr>
      <p:grpSpPr>
        <a:xfrm>
          <a:off x="0" y="0"/>
          <a:ext cx="0" cy="0"/>
          <a:chOff x="0" y="0"/>
          <a:chExt cx="0" cy="0"/>
        </a:xfrm>
      </p:grpSpPr>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17" name="Google Shape;117;p21"/>
          <p:cNvSpPr>
            <a:spLocks noGrp="1"/>
          </p:cNvSpPr>
          <p:nvPr>
            <p:ph type="pic" idx="2"/>
          </p:nvPr>
        </p:nvSpPr>
        <p:spPr>
          <a:xfrm>
            <a:off x="3389600" y="118913"/>
            <a:ext cx="1643700" cy="1535100"/>
          </a:xfrm>
          <a:prstGeom prst="rect">
            <a:avLst/>
          </a:prstGeom>
          <a:noFill/>
          <a:ln>
            <a:noFill/>
          </a:ln>
        </p:spPr>
      </p:sp>
      <p:sp>
        <p:nvSpPr>
          <p:cNvPr id="118" name="Google Shape;118;p21"/>
          <p:cNvSpPr>
            <a:spLocks noGrp="1"/>
          </p:cNvSpPr>
          <p:nvPr>
            <p:ph type="pic" idx="3"/>
          </p:nvPr>
        </p:nvSpPr>
        <p:spPr>
          <a:xfrm>
            <a:off x="5195935" y="118913"/>
            <a:ext cx="1643700" cy="1535100"/>
          </a:xfrm>
          <a:prstGeom prst="rect">
            <a:avLst/>
          </a:prstGeom>
          <a:noFill/>
          <a:ln>
            <a:noFill/>
          </a:ln>
        </p:spPr>
      </p:sp>
      <p:sp>
        <p:nvSpPr>
          <p:cNvPr id="119" name="Google Shape;119;p21"/>
          <p:cNvSpPr>
            <a:spLocks noGrp="1"/>
          </p:cNvSpPr>
          <p:nvPr>
            <p:ph type="pic" idx="4"/>
          </p:nvPr>
        </p:nvSpPr>
        <p:spPr>
          <a:xfrm>
            <a:off x="7002270" y="118913"/>
            <a:ext cx="1643700" cy="1535100"/>
          </a:xfrm>
          <a:prstGeom prst="rect">
            <a:avLst/>
          </a:prstGeom>
          <a:noFill/>
          <a:ln>
            <a:noFill/>
          </a:ln>
        </p:spPr>
      </p:sp>
      <p:sp>
        <p:nvSpPr>
          <p:cNvPr id="120" name="Google Shape;120;p21"/>
          <p:cNvSpPr>
            <a:spLocks noGrp="1"/>
          </p:cNvSpPr>
          <p:nvPr>
            <p:ph type="pic" idx="5"/>
          </p:nvPr>
        </p:nvSpPr>
        <p:spPr>
          <a:xfrm>
            <a:off x="3389588" y="1804212"/>
            <a:ext cx="1643700" cy="1535100"/>
          </a:xfrm>
          <a:prstGeom prst="rect">
            <a:avLst/>
          </a:prstGeom>
          <a:noFill/>
          <a:ln>
            <a:noFill/>
          </a:ln>
        </p:spPr>
      </p:sp>
      <p:sp>
        <p:nvSpPr>
          <p:cNvPr id="121" name="Google Shape;121;p21"/>
          <p:cNvSpPr>
            <a:spLocks noGrp="1"/>
          </p:cNvSpPr>
          <p:nvPr>
            <p:ph type="pic" idx="6"/>
          </p:nvPr>
        </p:nvSpPr>
        <p:spPr>
          <a:xfrm>
            <a:off x="5195922" y="1804212"/>
            <a:ext cx="1643700" cy="1535100"/>
          </a:xfrm>
          <a:prstGeom prst="rect">
            <a:avLst/>
          </a:prstGeom>
          <a:noFill/>
          <a:ln>
            <a:noFill/>
          </a:ln>
        </p:spPr>
      </p:sp>
      <p:sp>
        <p:nvSpPr>
          <p:cNvPr id="122" name="Google Shape;122;p21"/>
          <p:cNvSpPr>
            <a:spLocks noGrp="1"/>
          </p:cNvSpPr>
          <p:nvPr>
            <p:ph type="pic" idx="7"/>
          </p:nvPr>
        </p:nvSpPr>
        <p:spPr>
          <a:xfrm>
            <a:off x="7002257" y="1804212"/>
            <a:ext cx="1643700" cy="1535100"/>
          </a:xfrm>
          <a:prstGeom prst="rect">
            <a:avLst/>
          </a:prstGeom>
          <a:noFill/>
          <a:ln>
            <a:noFill/>
          </a:ln>
        </p:spPr>
      </p:sp>
      <p:sp>
        <p:nvSpPr>
          <p:cNvPr id="123" name="Google Shape;123;p21"/>
          <p:cNvSpPr txBox="1">
            <a:spLocks noGrp="1"/>
          </p:cNvSpPr>
          <p:nvPr>
            <p:ph type="title"/>
          </p:nvPr>
        </p:nvSpPr>
        <p:spPr>
          <a:xfrm>
            <a:off x="351550" y="445025"/>
            <a:ext cx="2596800" cy="1706400"/>
          </a:xfrm>
          <a:prstGeom prst="rect">
            <a:avLst/>
          </a:prstGeom>
        </p:spPr>
        <p:txBody>
          <a:bodyPr spcFirstLastPara="1" wrap="square" lIns="0" tIns="0" rIns="0" bIns="0" anchor="b" anchorCtr="0">
            <a:sp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24" name="Google Shape;124;p21"/>
          <p:cNvSpPr>
            <a:spLocks noGrp="1"/>
          </p:cNvSpPr>
          <p:nvPr>
            <p:ph type="pic" idx="8"/>
          </p:nvPr>
        </p:nvSpPr>
        <p:spPr>
          <a:xfrm>
            <a:off x="3389588" y="3489487"/>
            <a:ext cx="1643700" cy="1535100"/>
          </a:xfrm>
          <a:prstGeom prst="rect">
            <a:avLst/>
          </a:prstGeom>
          <a:noFill/>
          <a:ln>
            <a:noFill/>
          </a:ln>
        </p:spPr>
      </p:sp>
      <p:sp>
        <p:nvSpPr>
          <p:cNvPr id="125" name="Google Shape;125;p21"/>
          <p:cNvSpPr>
            <a:spLocks noGrp="1"/>
          </p:cNvSpPr>
          <p:nvPr>
            <p:ph type="pic" idx="9"/>
          </p:nvPr>
        </p:nvSpPr>
        <p:spPr>
          <a:xfrm>
            <a:off x="5195922" y="3489487"/>
            <a:ext cx="1643700" cy="1535100"/>
          </a:xfrm>
          <a:prstGeom prst="rect">
            <a:avLst/>
          </a:prstGeom>
          <a:noFill/>
          <a:ln>
            <a:noFill/>
          </a:ln>
        </p:spPr>
      </p:sp>
      <p:sp>
        <p:nvSpPr>
          <p:cNvPr id="126" name="Google Shape;126;p21"/>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27"/>
        <p:cNvGrpSpPr/>
        <p:nvPr/>
      </p:nvGrpSpPr>
      <p:grpSpPr>
        <a:xfrm>
          <a:off x="0" y="0"/>
          <a:ext cx="0" cy="0"/>
          <a:chOff x="0" y="0"/>
          <a:chExt cx="0" cy="0"/>
        </a:xfrm>
      </p:grpSpPr>
      <p:grpSp>
        <p:nvGrpSpPr>
          <p:cNvPr id="128" name="Google Shape;128;p22"/>
          <p:cNvGrpSpPr/>
          <p:nvPr/>
        </p:nvGrpSpPr>
        <p:grpSpPr>
          <a:xfrm>
            <a:off x="81" y="-57"/>
            <a:ext cx="9144360" cy="5143800"/>
            <a:chOff x="81" y="-57"/>
            <a:chExt cx="9144360" cy="5143800"/>
          </a:xfrm>
        </p:grpSpPr>
        <p:sp>
          <p:nvSpPr>
            <p:cNvPr id="129" name="Google Shape;129;p22"/>
            <p:cNvSpPr/>
            <p:nvPr/>
          </p:nvSpPr>
          <p:spPr>
            <a:xfrm rot="-5400000">
              <a:off x="-735519" y="735543"/>
              <a:ext cx="5143800" cy="367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30" name="Google Shape;130;p22"/>
            <p:cNvSpPr/>
            <p:nvPr/>
          </p:nvSpPr>
          <p:spPr>
            <a:xfrm rot="-5400000">
              <a:off x="2000361" y="735543"/>
              <a:ext cx="5143800" cy="367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31" name="Google Shape;131;p22"/>
            <p:cNvSpPr/>
            <p:nvPr/>
          </p:nvSpPr>
          <p:spPr>
            <a:xfrm rot="-5400000">
              <a:off x="4736241" y="735543"/>
              <a:ext cx="5143800" cy="367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grpSp>
      <p:sp>
        <p:nvSpPr>
          <p:cNvPr id="132" name="Google Shape;132;p22"/>
          <p:cNvSpPr txBox="1">
            <a:spLocks noGrp="1"/>
          </p:cNvSpPr>
          <p:nvPr>
            <p:ph type="ctrTitle"/>
          </p:nvPr>
        </p:nvSpPr>
        <p:spPr>
          <a:xfrm>
            <a:off x="429300" y="1681700"/>
            <a:ext cx="8285400" cy="1362300"/>
          </a:xfrm>
          <a:prstGeom prst="rect">
            <a:avLst/>
          </a:prstGeom>
        </p:spPr>
        <p:txBody>
          <a:bodyPr spcFirstLastPara="1" wrap="square" lIns="91425" tIns="91425" rIns="91425" bIns="91425" anchor="b" anchorCtr="0">
            <a:noAutofit/>
          </a:bodyPr>
          <a:lstStyle>
            <a:lvl1pPr lvl="0">
              <a:spcBef>
                <a:spcPts val="0"/>
              </a:spcBef>
              <a:spcAft>
                <a:spcPts val="0"/>
              </a:spcAft>
              <a:buSzPts val="4500"/>
              <a:buFont typeface="Figtree ExtraBold"/>
              <a:buNone/>
              <a:defRPr sz="4500" b="0">
                <a:latin typeface="Figtree ExtraBold"/>
                <a:ea typeface="Figtree ExtraBold"/>
                <a:cs typeface="Figtree ExtraBold"/>
                <a:sym typeface="Figtree ExtraBold"/>
              </a:defRPr>
            </a:lvl1pPr>
            <a:lvl2pPr lvl="1">
              <a:spcBef>
                <a:spcPts val="0"/>
              </a:spcBef>
              <a:spcAft>
                <a:spcPts val="0"/>
              </a:spcAft>
              <a:buSzPts val="4500"/>
              <a:buFont typeface="Figtree ExtraBold"/>
              <a:buNone/>
              <a:defRPr sz="4500" b="0">
                <a:latin typeface="Figtree ExtraBold"/>
                <a:ea typeface="Figtree ExtraBold"/>
                <a:cs typeface="Figtree ExtraBold"/>
                <a:sym typeface="Figtree ExtraBold"/>
              </a:defRPr>
            </a:lvl2pPr>
            <a:lvl3pPr lvl="2">
              <a:spcBef>
                <a:spcPts val="0"/>
              </a:spcBef>
              <a:spcAft>
                <a:spcPts val="0"/>
              </a:spcAft>
              <a:buSzPts val="4500"/>
              <a:buFont typeface="Figtree ExtraBold"/>
              <a:buNone/>
              <a:defRPr sz="4500" b="0">
                <a:latin typeface="Figtree ExtraBold"/>
                <a:ea typeface="Figtree ExtraBold"/>
                <a:cs typeface="Figtree ExtraBold"/>
                <a:sym typeface="Figtree ExtraBold"/>
              </a:defRPr>
            </a:lvl3pPr>
            <a:lvl4pPr lvl="3">
              <a:spcBef>
                <a:spcPts val="0"/>
              </a:spcBef>
              <a:spcAft>
                <a:spcPts val="0"/>
              </a:spcAft>
              <a:buSzPts val="4500"/>
              <a:buFont typeface="Figtree ExtraBold"/>
              <a:buNone/>
              <a:defRPr sz="4500" b="0">
                <a:latin typeface="Figtree ExtraBold"/>
                <a:ea typeface="Figtree ExtraBold"/>
                <a:cs typeface="Figtree ExtraBold"/>
                <a:sym typeface="Figtree ExtraBold"/>
              </a:defRPr>
            </a:lvl4pPr>
            <a:lvl5pPr lvl="4">
              <a:spcBef>
                <a:spcPts val="0"/>
              </a:spcBef>
              <a:spcAft>
                <a:spcPts val="0"/>
              </a:spcAft>
              <a:buSzPts val="4500"/>
              <a:buFont typeface="Figtree ExtraBold"/>
              <a:buNone/>
              <a:defRPr sz="4500" b="0">
                <a:latin typeface="Figtree ExtraBold"/>
                <a:ea typeface="Figtree ExtraBold"/>
                <a:cs typeface="Figtree ExtraBold"/>
                <a:sym typeface="Figtree ExtraBold"/>
              </a:defRPr>
            </a:lvl5pPr>
            <a:lvl6pPr lvl="5">
              <a:spcBef>
                <a:spcPts val="0"/>
              </a:spcBef>
              <a:spcAft>
                <a:spcPts val="0"/>
              </a:spcAft>
              <a:buSzPts val="4500"/>
              <a:buFont typeface="Figtree ExtraBold"/>
              <a:buNone/>
              <a:defRPr sz="4500" b="0">
                <a:latin typeface="Figtree ExtraBold"/>
                <a:ea typeface="Figtree ExtraBold"/>
                <a:cs typeface="Figtree ExtraBold"/>
                <a:sym typeface="Figtree ExtraBold"/>
              </a:defRPr>
            </a:lvl6pPr>
            <a:lvl7pPr lvl="6">
              <a:spcBef>
                <a:spcPts val="0"/>
              </a:spcBef>
              <a:spcAft>
                <a:spcPts val="0"/>
              </a:spcAft>
              <a:buSzPts val="4500"/>
              <a:buFont typeface="Figtree ExtraBold"/>
              <a:buNone/>
              <a:defRPr sz="4500" b="0">
                <a:latin typeface="Figtree ExtraBold"/>
                <a:ea typeface="Figtree ExtraBold"/>
                <a:cs typeface="Figtree ExtraBold"/>
                <a:sym typeface="Figtree ExtraBold"/>
              </a:defRPr>
            </a:lvl7pPr>
            <a:lvl8pPr lvl="7">
              <a:spcBef>
                <a:spcPts val="0"/>
              </a:spcBef>
              <a:spcAft>
                <a:spcPts val="0"/>
              </a:spcAft>
              <a:buSzPts val="4500"/>
              <a:buFont typeface="Figtree ExtraBold"/>
              <a:buNone/>
              <a:defRPr sz="4500" b="0">
                <a:latin typeface="Figtree ExtraBold"/>
                <a:ea typeface="Figtree ExtraBold"/>
                <a:cs typeface="Figtree ExtraBold"/>
                <a:sym typeface="Figtree ExtraBold"/>
              </a:defRPr>
            </a:lvl8pPr>
            <a:lvl9pPr lvl="8">
              <a:spcBef>
                <a:spcPts val="0"/>
              </a:spcBef>
              <a:spcAft>
                <a:spcPts val="0"/>
              </a:spcAft>
              <a:buSzPts val="4500"/>
              <a:buFont typeface="Figtree ExtraBold"/>
              <a:buNone/>
              <a:defRPr sz="4500" b="0">
                <a:latin typeface="Figtree ExtraBold"/>
                <a:ea typeface="Figtree ExtraBold"/>
                <a:cs typeface="Figtree ExtraBold"/>
                <a:sym typeface="Figtree ExtraBold"/>
              </a:defRPr>
            </a:lvl9pPr>
          </a:lstStyle>
          <a:p>
            <a:endParaRPr/>
          </a:p>
        </p:txBody>
      </p:sp>
      <p:sp>
        <p:nvSpPr>
          <p:cNvPr id="133" name="Google Shape;133;p22"/>
          <p:cNvSpPr txBox="1">
            <a:spLocks noGrp="1"/>
          </p:cNvSpPr>
          <p:nvPr>
            <p:ph type="subTitle" idx="1"/>
          </p:nvPr>
        </p:nvSpPr>
        <p:spPr>
          <a:xfrm>
            <a:off x="429300" y="3116325"/>
            <a:ext cx="8285400" cy="649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1pPr>
            <a:lvl2pPr lvl="1"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2pPr>
            <a:lvl3pPr lvl="2"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3pPr>
            <a:lvl4pPr lvl="3"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4pPr>
            <a:lvl5pPr lvl="4"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5pPr>
            <a:lvl6pPr lvl="5"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6pPr>
            <a:lvl7pPr lvl="6"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7pPr>
            <a:lvl8pPr lvl="7"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8pPr>
            <a:lvl9pPr lvl="8" algn="ctr">
              <a:spcBef>
                <a:spcPts val="0"/>
              </a:spcBef>
              <a:spcAft>
                <a:spcPts val="0"/>
              </a:spcAft>
              <a:buClr>
                <a:schemeClr val="dk1"/>
              </a:buClr>
              <a:buSzPts val="1500"/>
              <a:buFont typeface="Figtree"/>
              <a:buNone/>
              <a:defRPr sz="15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title and body" type="secHead">
  <p:cSld name="SECTION_HEADER">
    <p:bg>
      <p:bgPr>
        <a:solidFill>
          <a:schemeClr val="lt2"/>
        </a:solidFill>
        <a:effectLst/>
      </p:bgPr>
    </p:bg>
    <p:spTree>
      <p:nvGrpSpPr>
        <p:cNvPr id="1" name="Shape 134"/>
        <p:cNvGrpSpPr/>
        <p:nvPr/>
      </p:nvGrpSpPr>
      <p:grpSpPr>
        <a:xfrm>
          <a:off x="0" y="0"/>
          <a:ext cx="0" cy="0"/>
          <a:chOff x="0" y="0"/>
          <a:chExt cx="0" cy="0"/>
        </a:xfrm>
      </p:grpSpPr>
      <p:grpSp>
        <p:nvGrpSpPr>
          <p:cNvPr id="135" name="Google Shape;135;p23"/>
          <p:cNvGrpSpPr/>
          <p:nvPr/>
        </p:nvGrpSpPr>
        <p:grpSpPr>
          <a:xfrm>
            <a:off x="1500" y="656450"/>
            <a:ext cx="9144473" cy="4268250"/>
            <a:chOff x="1500" y="656450"/>
            <a:chExt cx="9144473" cy="4268250"/>
          </a:xfrm>
        </p:grpSpPr>
        <p:sp>
          <p:nvSpPr>
            <p:cNvPr id="136" name="Google Shape;136;p23"/>
            <p:cNvSpPr/>
            <p:nvPr/>
          </p:nvSpPr>
          <p:spPr>
            <a:xfrm rot="-5400000">
              <a:off x="3342986" y="19580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37" name="Google Shape;137;p23"/>
            <p:cNvSpPr/>
            <p:nvPr/>
          </p:nvSpPr>
          <p:spPr>
            <a:xfrm rot="-5400000">
              <a:off x="462150" y="19580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38" name="Google Shape;138;p23"/>
            <p:cNvSpPr/>
            <p:nvPr/>
          </p:nvSpPr>
          <p:spPr>
            <a:xfrm>
              <a:off x="2401856" y="1764425"/>
              <a:ext cx="1463100" cy="2052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a:ea typeface="Figtree"/>
                <a:cs typeface="Figtree"/>
                <a:sym typeface="Figtree"/>
              </a:endParaRPr>
            </a:p>
          </p:txBody>
        </p:sp>
        <p:sp>
          <p:nvSpPr>
            <p:cNvPr id="139" name="Google Shape;139;p23"/>
            <p:cNvSpPr/>
            <p:nvPr/>
          </p:nvSpPr>
          <p:spPr>
            <a:xfrm rot="-5400000">
              <a:off x="6223823" y="19580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40" name="Google Shape;140;p23"/>
            <p:cNvSpPr/>
            <p:nvPr/>
          </p:nvSpPr>
          <p:spPr>
            <a:xfrm rot="-5400000">
              <a:off x="3342986" y="200255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41" name="Google Shape;141;p23"/>
            <p:cNvSpPr/>
            <p:nvPr/>
          </p:nvSpPr>
          <p:spPr>
            <a:xfrm rot="-5400000">
              <a:off x="462150" y="200255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42" name="Google Shape;142;p23"/>
            <p:cNvSpPr/>
            <p:nvPr/>
          </p:nvSpPr>
          <p:spPr>
            <a:xfrm rot="-5400000">
              <a:off x="6223823" y="2002550"/>
              <a:ext cx="2461500" cy="338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43" name="Google Shape;143;p23"/>
            <p:cNvSpPr/>
            <p:nvPr/>
          </p:nvSpPr>
          <p:spPr>
            <a:xfrm>
              <a:off x="5282615" y="1764425"/>
              <a:ext cx="1463100" cy="2052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a:ea typeface="Figtree"/>
                <a:cs typeface="Figtree"/>
                <a:sym typeface="Figtree"/>
              </a:endParaRPr>
            </a:p>
          </p:txBody>
        </p:sp>
      </p:grpSp>
      <p:sp>
        <p:nvSpPr>
          <p:cNvPr id="144" name="Google Shape;144;p23"/>
          <p:cNvSpPr txBox="1">
            <a:spLocks noGrp="1"/>
          </p:cNvSpPr>
          <p:nvPr>
            <p:ph type="body" idx="1"/>
          </p:nvPr>
        </p:nvSpPr>
        <p:spPr>
          <a:xfrm>
            <a:off x="932400" y="2949400"/>
            <a:ext cx="7279200" cy="8772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Figtree"/>
              <a:buChar char="●"/>
              <a:defRPr/>
            </a:lvl1pPr>
            <a:lvl2pPr marL="914400" lvl="1" indent="-323850">
              <a:spcBef>
                <a:spcPts val="0"/>
              </a:spcBef>
              <a:spcAft>
                <a:spcPts val="0"/>
              </a:spcAft>
              <a:buSzPts val="1500"/>
              <a:buFont typeface="Figtree"/>
              <a:buChar char="○"/>
              <a:defRPr/>
            </a:lvl2pPr>
            <a:lvl3pPr marL="1371600" lvl="2" indent="-323850">
              <a:spcBef>
                <a:spcPts val="0"/>
              </a:spcBef>
              <a:spcAft>
                <a:spcPts val="0"/>
              </a:spcAft>
              <a:buSzPts val="1500"/>
              <a:buFont typeface="Figtree"/>
              <a:buChar char="■"/>
              <a:defRPr/>
            </a:lvl3pPr>
            <a:lvl4pPr marL="1828800" lvl="3" indent="-323850">
              <a:spcBef>
                <a:spcPts val="0"/>
              </a:spcBef>
              <a:spcAft>
                <a:spcPts val="0"/>
              </a:spcAft>
              <a:buSzPts val="1500"/>
              <a:buFont typeface="Figtree"/>
              <a:buChar char="●"/>
              <a:defRPr/>
            </a:lvl4pPr>
            <a:lvl5pPr marL="2286000" lvl="4" indent="-323850">
              <a:spcBef>
                <a:spcPts val="0"/>
              </a:spcBef>
              <a:spcAft>
                <a:spcPts val="0"/>
              </a:spcAft>
              <a:buSzPts val="1500"/>
              <a:buFont typeface="Figtree"/>
              <a:buChar char="○"/>
              <a:defRPr/>
            </a:lvl5pPr>
            <a:lvl6pPr marL="2743200" lvl="5" indent="-323850">
              <a:spcBef>
                <a:spcPts val="0"/>
              </a:spcBef>
              <a:spcAft>
                <a:spcPts val="0"/>
              </a:spcAft>
              <a:buSzPts val="1500"/>
              <a:buFont typeface="Figtree"/>
              <a:buChar char="■"/>
              <a:defRPr/>
            </a:lvl6pPr>
            <a:lvl7pPr marL="3200400" lvl="6" indent="-323850">
              <a:spcBef>
                <a:spcPts val="0"/>
              </a:spcBef>
              <a:spcAft>
                <a:spcPts val="0"/>
              </a:spcAft>
              <a:buSzPts val="1500"/>
              <a:buFont typeface="Figtree"/>
              <a:buChar char="●"/>
              <a:defRPr/>
            </a:lvl7pPr>
            <a:lvl8pPr marL="3657600" lvl="7" indent="-323850">
              <a:spcBef>
                <a:spcPts val="0"/>
              </a:spcBef>
              <a:spcAft>
                <a:spcPts val="0"/>
              </a:spcAft>
              <a:buSzPts val="1500"/>
              <a:buFont typeface="Figtree"/>
              <a:buChar char="○"/>
              <a:defRPr/>
            </a:lvl8pPr>
            <a:lvl9pPr marL="4114800" lvl="8" indent="-323850">
              <a:spcBef>
                <a:spcPts val="0"/>
              </a:spcBef>
              <a:spcAft>
                <a:spcPts val="0"/>
              </a:spcAft>
              <a:buSzPts val="1500"/>
              <a:buFont typeface="Figtree"/>
              <a:buChar char="■"/>
              <a:defRPr/>
            </a:lvl9pPr>
          </a:lstStyle>
          <a:p>
            <a:endParaRPr/>
          </a:p>
        </p:txBody>
      </p:sp>
      <p:sp>
        <p:nvSpPr>
          <p:cNvPr id="145" name="Google Shape;145;p23"/>
          <p:cNvSpPr txBox="1">
            <a:spLocks noGrp="1"/>
          </p:cNvSpPr>
          <p:nvPr>
            <p:ph type="title"/>
          </p:nvPr>
        </p:nvSpPr>
        <p:spPr>
          <a:xfrm>
            <a:off x="932400" y="1881350"/>
            <a:ext cx="7279200" cy="572700"/>
          </a:xfrm>
          <a:prstGeom prst="rect">
            <a:avLst/>
          </a:prstGeom>
        </p:spPr>
        <p:txBody>
          <a:bodyPr spcFirstLastPara="1" wrap="square" lIns="0" tIns="0" rIns="0" bIns="0" anchor="b"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146" name="Google Shape;146;p23"/>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47" name="Google Shape;147;p23"/>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48" name="Google Shape;148;p23"/>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149" name="Google Shape;149;p23"/>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50" name="Google Shape;150;p23"/>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51" name="Google Shape;151;p23"/>
          <p:cNvSpPr txBox="1">
            <a:spLocks noGrp="1"/>
          </p:cNvSpPr>
          <p:nvPr>
            <p:ph type="subTitle" idx="2"/>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152" name="Google Shape;152;p23"/>
          <p:cNvSpPr txBox="1">
            <a:spLocks noGrp="1"/>
          </p:cNvSpPr>
          <p:nvPr>
            <p:ph type="subTitle" idx="3"/>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SECTION_HEADER_1">
    <p:bg>
      <p:bgPr>
        <a:solidFill>
          <a:schemeClr val="lt2"/>
        </a:soli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body" idx="1"/>
          </p:nvPr>
        </p:nvSpPr>
        <p:spPr>
          <a:xfrm>
            <a:off x="932400" y="2949400"/>
            <a:ext cx="7279200" cy="8772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Figtree"/>
              <a:buChar char="●"/>
              <a:defRPr/>
            </a:lvl1pPr>
            <a:lvl2pPr marL="914400" lvl="1" indent="-323850">
              <a:spcBef>
                <a:spcPts val="0"/>
              </a:spcBef>
              <a:spcAft>
                <a:spcPts val="0"/>
              </a:spcAft>
              <a:buSzPts val="1500"/>
              <a:buFont typeface="Figtree"/>
              <a:buChar char="○"/>
              <a:defRPr/>
            </a:lvl2pPr>
            <a:lvl3pPr marL="1371600" lvl="2" indent="-323850">
              <a:spcBef>
                <a:spcPts val="0"/>
              </a:spcBef>
              <a:spcAft>
                <a:spcPts val="0"/>
              </a:spcAft>
              <a:buSzPts val="1500"/>
              <a:buFont typeface="Figtree"/>
              <a:buChar char="■"/>
              <a:defRPr/>
            </a:lvl3pPr>
            <a:lvl4pPr marL="1828800" lvl="3" indent="-323850">
              <a:spcBef>
                <a:spcPts val="0"/>
              </a:spcBef>
              <a:spcAft>
                <a:spcPts val="0"/>
              </a:spcAft>
              <a:buSzPts val="1500"/>
              <a:buFont typeface="Figtree"/>
              <a:buChar char="●"/>
              <a:defRPr/>
            </a:lvl4pPr>
            <a:lvl5pPr marL="2286000" lvl="4" indent="-323850">
              <a:spcBef>
                <a:spcPts val="0"/>
              </a:spcBef>
              <a:spcAft>
                <a:spcPts val="0"/>
              </a:spcAft>
              <a:buSzPts val="1500"/>
              <a:buFont typeface="Figtree"/>
              <a:buChar char="○"/>
              <a:defRPr/>
            </a:lvl5pPr>
            <a:lvl6pPr marL="2743200" lvl="5" indent="-323850">
              <a:spcBef>
                <a:spcPts val="0"/>
              </a:spcBef>
              <a:spcAft>
                <a:spcPts val="0"/>
              </a:spcAft>
              <a:buSzPts val="1500"/>
              <a:buFont typeface="Figtree"/>
              <a:buChar char="■"/>
              <a:defRPr/>
            </a:lvl6pPr>
            <a:lvl7pPr marL="3200400" lvl="6" indent="-323850">
              <a:spcBef>
                <a:spcPts val="0"/>
              </a:spcBef>
              <a:spcAft>
                <a:spcPts val="0"/>
              </a:spcAft>
              <a:buSzPts val="1500"/>
              <a:buFont typeface="Figtree"/>
              <a:buChar char="●"/>
              <a:defRPr/>
            </a:lvl7pPr>
            <a:lvl8pPr marL="3657600" lvl="7" indent="-323850">
              <a:spcBef>
                <a:spcPts val="0"/>
              </a:spcBef>
              <a:spcAft>
                <a:spcPts val="0"/>
              </a:spcAft>
              <a:buSzPts val="1500"/>
              <a:buFont typeface="Figtree"/>
              <a:buChar char="○"/>
              <a:defRPr/>
            </a:lvl8pPr>
            <a:lvl9pPr marL="4114800" lvl="8" indent="-323850">
              <a:spcBef>
                <a:spcPts val="0"/>
              </a:spcBef>
              <a:spcAft>
                <a:spcPts val="0"/>
              </a:spcAft>
              <a:buSzPts val="1500"/>
              <a:buFont typeface="Figtree"/>
              <a:buChar char="■"/>
              <a:defRPr/>
            </a:lvl9pPr>
          </a:lstStyle>
          <a:p>
            <a:endParaRPr/>
          </a:p>
        </p:txBody>
      </p:sp>
      <p:sp>
        <p:nvSpPr>
          <p:cNvPr id="155" name="Google Shape;155;p24"/>
          <p:cNvSpPr txBox="1">
            <a:spLocks noGrp="1"/>
          </p:cNvSpPr>
          <p:nvPr>
            <p:ph type="title"/>
          </p:nvPr>
        </p:nvSpPr>
        <p:spPr>
          <a:xfrm>
            <a:off x="932400" y="1881350"/>
            <a:ext cx="7279200" cy="572700"/>
          </a:xfrm>
          <a:prstGeom prst="rect">
            <a:avLst/>
          </a:prstGeom>
        </p:spPr>
        <p:txBody>
          <a:bodyPr spcFirstLastPara="1" wrap="square" lIns="0" tIns="0" rIns="0" bIns="0" anchor="b"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156" name="Google Shape;156;p24"/>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57" name="Google Shape;157;p24"/>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58" name="Google Shape;158;p24"/>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159" name="Google Shape;159;p24"/>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60" name="Google Shape;160;p24"/>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61" name="Google Shape;161;p24"/>
          <p:cNvSpPr txBox="1">
            <a:spLocks noGrp="1"/>
          </p:cNvSpPr>
          <p:nvPr>
            <p:ph type="subTitle" idx="2"/>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162" name="Google Shape;162;p24"/>
          <p:cNvSpPr txBox="1">
            <a:spLocks noGrp="1"/>
          </p:cNvSpPr>
          <p:nvPr>
            <p:ph type="subTitle" idx="3"/>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ody and image" type="tx">
  <p:cSld name="TITLE_AND_BODY">
    <p:bg>
      <p:bgPr>
        <a:solidFill>
          <a:schemeClr val="accent1"/>
        </a:solidFill>
        <a:effectLst/>
      </p:bgPr>
    </p:bg>
    <p:spTree>
      <p:nvGrpSpPr>
        <p:cNvPr id="1" name="Shape 163"/>
        <p:cNvGrpSpPr/>
        <p:nvPr/>
      </p:nvGrpSpPr>
      <p:grpSpPr>
        <a:xfrm>
          <a:off x="0" y="0"/>
          <a:ext cx="0" cy="0"/>
          <a:chOff x="0" y="0"/>
          <a:chExt cx="0" cy="0"/>
        </a:xfrm>
      </p:grpSpPr>
      <p:sp>
        <p:nvSpPr>
          <p:cNvPr id="164" name="Google Shape;164;p25"/>
          <p:cNvSpPr/>
          <p:nvPr/>
        </p:nvSpPr>
        <p:spPr>
          <a:xfrm>
            <a:off x="0" y="635100"/>
            <a:ext cx="4572000" cy="4289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5"/>
          <p:cNvSpPr>
            <a:spLocks noGrp="1"/>
          </p:cNvSpPr>
          <p:nvPr>
            <p:ph type="pic" idx="2"/>
          </p:nvPr>
        </p:nvSpPr>
        <p:spPr>
          <a:xfrm>
            <a:off x="4572000" y="635100"/>
            <a:ext cx="4572000" cy="4289400"/>
          </a:xfrm>
          <a:prstGeom prst="roundRect">
            <a:avLst>
              <a:gd name="adj" fmla="val 50000"/>
            </a:avLst>
          </a:prstGeom>
          <a:noFill/>
          <a:ln>
            <a:noFill/>
          </a:ln>
        </p:spPr>
        <p:txBody>
          <a:bodyPr/>
          <a:lstStyle/>
          <a:p>
            <a:endParaRPr lang="en-US"/>
          </a:p>
        </p:txBody>
      </p:sp>
      <p:sp>
        <p:nvSpPr>
          <p:cNvPr id="166" name="Google Shape;166;p25"/>
          <p:cNvSpPr txBox="1">
            <a:spLocks noGrp="1"/>
          </p:cNvSpPr>
          <p:nvPr>
            <p:ph type="title"/>
          </p:nvPr>
        </p:nvSpPr>
        <p:spPr>
          <a:xfrm>
            <a:off x="639300" y="1960688"/>
            <a:ext cx="3293400" cy="523200"/>
          </a:xfrm>
          <a:prstGeom prst="rect">
            <a:avLst/>
          </a:prstGeom>
        </p:spPr>
        <p:txBody>
          <a:bodyPr spcFirstLastPara="1" wrap="square" lIns="0" tIns="0" rIns="0" bIns="0" anchor="b" anchorCtr="0">
            <a:noAutofit/>
          </a:bodyPr>
          <a:lstStyle>
            <a:lvl1pPr lvl="0">
              <a:spcBef>
                <a:spcPts val="0"/>
              </a:spcBef>
              <a:spcAft>
                <a:spcPts val="0"/>
              </a:spcAft>
              <a:buSzPts val="2000"/>
              <a:buFont typeface="Figtree"/>
              <a:buNone/>
              <a:defRPr sz="2000"/>
            </a:lvl1pPr>
            <a:lvl2pPr lvl="1">
              <a:spcBef>
                <a:spcPts val="0"/>
              </a:spcBef>
              <a:spcAft>
                <a:spcPts val="0"/>
              </a:spcAft>
              <a:buSzPts val="2000"/>
              <a:buFont typeface="Figtree"/>
              <a:buNone/>
              <a:defRPr sz="2000"/>
            </a:lvl2pPr>
            <a:lvl3pPr lvl="2">
              <a:spcBef>
                <a:spcPts val="0"/>
              </a:spcBef>
              <a:spcAft>
                <a:spcPts val="0"/>
              </a:spcAft>
              <a:buSzPts val="2000"/>
              <a:buFont typeface="Figtree"/>
              <a:buNone/>
              <a:defRPr sz="2000"/>
            </a:lvl3pPr>
            <a:lvl4pPr lvl="3">
              <a:spcBef>
                <a:spcPts val="0"/>
              </a:spcBef>
              <a:spcAft>
                <a:spcPts val="0"/>
              </a:spcAft>
              <a:buSzPts val="2000"/>
              <a:buFont typeface="Figtree"/>
              <a:buNone/>
              <a:defRPr sz="2000"/>
            </a:lvl4pPr>
            <a:lvl5pPr lvl="4">
              <a:spcBef>
                <a:spcPts val="0"/>
              </a:spcBef>
              <a:spcAft>
                <a:spcPts val="0"/>
              </a:spcAft>
              <a:buSzPts val="2000"/>
              <a:buFont typeface="Figtree"/>
              <a:buNone/>
              <a:defRPr sz="2000"/>
            </a:lvl5pPr>
            <a:lvl6pPr lvl="5">
              <a:spcBef>
                <a:spcPts val="0"/>
              </a:spcBef>
              <a:spcAft>
                <a:spcPts val="0"/>
              </a:spcAft>
              <a:buSzPts val="2000"/>
              <a:buFont typeface="Figtree"/>
              <a:buNone/>
              <a:defRPr sz="2000"/>
            </a:lvl6pPr>
            <a:lvl7pPr lvl="6">
              <a:spcBef>
                <a:spcPts val="0"/>
              </a:spcBef>
              <a:spcAft>
                <a:spcPts val="0"/>
              </a:spcAft>
              <a:buSzPts val="2000"/>
              <a:buFont typeface="Figtree"/>
              <a:buNone/>
              <a:defRPr sz="2000"/>
            </a:lvl7pPr>
            <a:lvl8pPr lvl="7">
              <a:spcBef>
                <a:spcPts val="0"/>
              </a:spcBef>
              <a:spcAft>
                <a:spcPts val="0"/>
              </a:spcAft>
              <a:buSzPts val="2000"/>
              <a:buFont typeface="Figtree"/>
              <a:buNone/>
              <a:defRPr sz="2000"/>
            </a:lvl8pPr>
            <a:lvl9pPr lvl="8">
              <a:spcBef>
                <a:spcPts val="0"/>
              </a:spcBef>
              <a:spcAft>
                <a:spcPts val="0"/>
              </a:spcAft>
              <a:buSzPts val="2000"/>
              <a:buFont typeface="Figtree"/>
              <a:buNone/>
              <a:defRPr sz="2000"/>
            </a:lvl9pPr>
          </a:lstStyle>
          <a:p>
            <a:endParaRPr/>
          </a:p>
        </p:txBody>
      </p:sp>
      <p:sp>
        <p:nvSpPr>
          <p:cNvPr id="167" name="Google Shape;167;p25"/>
          <p:cNvSpPr txBox="1">
            <a:spLocks noGrp="1"/>
          </p:cNvSpPr>
          <p:nvPr>
            <p:ph type="body" idx="1"/>
          </p:nvPr>
        </p:nvSpPr>
        <p:spPr>
          <a:xfrm>
            <a:off x="639300" y="2675513"/>
            <a:ext cx="3293400" cy="8772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Font typeface="Figtree"/>
              <a:buChar char="●"/>
              <a:defRPr/>
            </a:lvl1pPr>
            <a:lvl2pPr marL="914400" lvl="1" indent="-323850">
              <a:spcBef>
                <a:spcPts val="0"/>
              </a:spcBef>
              <a:spcAft>
                <a:spcPts val="0"/>
              </a:spcAft>
              <a:buSzPts val="1500"/>
              <a:buFont typeface="Figtree"/>
              <a:buChar char="○"/>
              <a:defRPr/>
            </a:lvl2pPr>
            <a:lvl3pPr marL="1371600" lvl="2" indent="-323850">
              <a:spcBef>
                <a:spcPts val="0"/>
              </a:spcBef>
              <a:spcAft>
                <a:spcPts val="0"/>
              </a:spcAft>
              <a:buSzPts val="1500"/>
              <a:buFont typeface="Figtree"/>
              <a:buChar char="■"/>
              <a:defRPr/>
            </a:lvl3pPr>
            <a:lvl4pPr marL="1828800" lvl="3" indent="-323850">
              <a:spcBef>
                <a:spcPts val="0"/>
              </a:spcBef>
              <a:spcAft>
                <a:spcPts val="0"/>
              </a:spcAft>
              <a:buSzPts val="1500"/>
              <a:buFont typeface="Figtree"/>
              <a:buChar char="●"/>
              <a:defRPr/>
            </a:lvl4pPr>
            <a:lvl5pPr marL="2286000" lvl="4" indent="-323850">
              <a:spcBef>
                <a:spcPts val="0"/>
              </a:spcBef>
              <a:spcAft>
                <a:spcPts val="0"/>
              </a:spcAft>
              <a:buSzPts val="1500"/>
              <a:buFont typeface="Figtree"/>
              <a:buChar char="○"/>
              <a:defRPr/>
            </a:lvl5pPr>
            <a:lvl6pPr marL="2743200" lvl="5" indent="-323850">
              <a:spcBef>
                <a:spcPts val="0"/>
              </a:spcBef>
              <a:spcAft>
                <a:spcPts val="0"/>
              </a:spcAft>
              <a:buSzPts val="1500"/>
              <a:buFont typeface="Figtree"/>
              <a:buChar char="■"/>
              <a:defRPr/>
            </a:lvl6pPr>
            <a:lvl7pPr marL="3200400" lvl="6" indent="-323850">
              <a:spcBef>
                <a:spcPts val="0"/>
              </a:spcBef>
              <a:spcAft>
                <a:spcPts val="0"/>
              </a:spcAft>
              <a:buSzPts val="1500"/>
              <a:buFont typeface="Figtree"/>
              <a:buChar char="●"/>
              <a:defRPr/>
            </a:lvl7pPr>
            <a:lvl8pPr marL="3657600" lvl="7" indent="-323850">
              <a:spcBef>
                <a:spcPts val="0"/>
              </a:spcBef>
              <a:spcAft>
                <a:spcPts val="0"/>
              </a:spcAft>
              <a:buSzPts val="1500"/>
              <a:buFont typeface="Figtree"/>
              <a:buChar char="○"/>
              <a:defRPr/>
            </a:lvl8pPr>
            <a:lvl9pPr marL="4114800" lvl="8" indent="-323850">
              <a:spcBef>
                <a:spcPts val="0"/>
              </a:spcBef>
              <a:spcAft>
                <a:spcPts val="0"/>
              </a:spcAft>
              <a:buSzPts val="1500"/>
              <a:buFont typeface="Figtree"/>
              <a:buChar char="■"/>
              <a:defRPr/>
            </a:lvl9pPr>
          </a:lstStyle>
          <a:p>
            <a:endParaRPr/>
          </a:p>
        </p:txBody>
      </p:sp>
      <p:sp>
        <p:nvSpPr>
          <p:cNvPr id="168" name="Google Shape;168;p25"/>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69" name="Google Shape;169;p25"/>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70" name="Google Shape;170;p25"/>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171" name="Google Shape;171;p25"/>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72" name="Google Shape;172;p25"/>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73" name="Google Shape;173;p25"/>
          <p:cNvSpPr txBox="1">
            <a:spLocks noGrp="1"/>
          </p:cNvSpPr>
          <p:nvPr>
            <p:ph type="subTitle" idx="3"/>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174" name="Google Shape;174;p25"/>
          <p:cNvSpPr txBox="1">
            <a:spLocks noGrp="1"/>
          </p:cNvSpPr>
          <p:nvPr>
            <p:ph type="subTitle" idx="4"/>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points 1" type="twoColTx">
  <p:cSld name="TITLE_AND_TWO_COLUMNS">
    <p:bg>
      <p:bgPr>
        <a:solidFill>
          <a:schemeClr val="accent2"/>
        </a:solidFill>
        <a:effectLst/>
      </p:bgPr>
    </p:bg>
    <p:spTree>
      <p:nvGrpSpPr>
        <p:cNvPr id="1" name="Shape 175"/>
        <p:cNvGrpSpPr/>
        <p:nvPr/>
      </p:nvGrpSpPr>
      <p:grpSpPr>
        <a:xfrm>
          <a:off x="0" y="0"/>
          <a:ext cx="0" cy="0"/>
          <a:chOff x="0" y="0"/>
          <a:chExt cx="0" cy="0"/>
        </a:xfrm>
      </p:grpSpPr>
      <p:sp>
        <p:nvSpPr>
          <p:cNvPr id="176" name="Google Shape;176;p26"/>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177" name="Google Shape;177;p26"/>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78" name="Google Shape;178;p26"/>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179" name="Google Shape;179;p26"/>
          <p:cNvSpPr txBox="1">
            <a:spLocks noGrp="1"/>
          </p:cNvSpPr>
          <p:nvPr>
            <p:ph type="title"/>
          </p:nvPr>
        </p:nvSpPr>
        <p:spPr>
          <a:xfrm>
            <a:off x="437250" y="768288"/>
            <a:ext cx="8269500" cy="384900"/>
          </a:xfrm>
          <a:prstGeom prst="rect">
            <a:avLst/>
          </a:prstGeom>
        </p:spPr>
        <p:txBody>
          <a:bodyPr spcFirstLastPara="1" wrap="square" lIns="0" tIns="0" rIns="0" bIns="0" anchor="t" anchorCtr="0">
            <a:noAutofit/>
          </a:bodyPr>
          <a:lstStyle>
            <a:lvl1pPr lvl="0">
              <a:spcBef>
                <a:spcPts val="0"/>
              </a:spcBef>
              <a:spcAft>
                <a:spcPts val="0"/>
              </a:spcAft>
              <a:buSzPts val="2500"/>
              <a:buFont typeface="Figtree"/>
              <a:buNone/>
              <a:defRPr sz="2500"/>
            </a:lvl1pPr>
            <a:lvl2pPr lvl="1">
              <a:spcBef>
                <a:spcPts val="0"/>
              </a:spcBef>
              <a:spcAft>
                <a:spcPts val="0"/>
              </a:spcAft>
              <a:buSzPts val="2500"/>
              <a:buFont typeface="Figtree"/>
              <a:buNone/>
              <a:defRPr sz="2500"/>
            </a:lvl2pPr>
            <a:lvl3pPr lvl="2">
              <a:spcBef>
                <a:spcPts val="0"/>
              </a:spcBef>
              <a:spcAft>
                <a:spcPts val="0"/>
              </a:spcAft>
              <a:buSzPts val="2500"/>
              <a:buFont typeface="Figtree"/>
              <a:buNone/>
              <a:defRPr sz="2500"/>
            </a:lvl3pPr>
            <a:lvl4pPr lvl="3">
              <a:spcBef>
                <a:spcPts val="0"/>
              </a:spcBef>
              <a:spcAft>
                <a:spcPts val="0"/>
              </a:spcAft>
              <a:buSzPts val="2500"/>
              <a:buFont typeface="Figtree"/>
              <a:buNone/>
              <a:defRPr sz="2500"/>
            </a:lvl4pPr>
            <a:lvl5pPr lvl="4">
              <a:spcBef>
                <a:spcPts val="0"/>
              </a:spcBef>
              <a:spcAft>
                <a:spcPts val="0"/>
              </a:spcAft>
              <a:buSzPts val="2500"/>
              <a:buFont typeface="Figtree"/>
              <a:buNone/>
              <a:defRPr sz="2500"/>
            </a:lvl5pPr>
            <a:lvl6pPr lvl="5">
              <a:spcBef>
                <a:spcPts val="0"/>
              </a:spcBef>
              <a:spcAft>
                <a:spcPts val="0"/>
              </a:spcAft>
              <a:buSzPts val="2500"/>
              <a:buFont typeface="Figtree"/>
              <a:buNone/>
              <a:defRPr sz="2500"/>
            </a:lvl6pPr>
            <a:lvl7pPr lvl="6">
              <a:spcBef>
                <a:spcPts val="0"/>
              </a:spcBef>
              <a:spcAft>
                <a:spcPts val="0"/>
              </a:spcAft>
              <a:buSzPts val="2500"/>
              <a:buFont typeface="Figtree"/>
              <a:buNone/>
              <a:defRPr sz="2500"/>
            </a:lvl7pPr>
            <a:lvl8pPr lvl="7">
              <a:spcBef>
                <a:spcPts val="0"/>
              </a:spcBef>
              <a:spcAft>
                <a:spcPts val="0"/>
              </a:spcAft>
              <a:buSzPts val="2500"/>
              <a:buFont typeface="Figtree"/>
              <a:buNone/>
              <a:defRPr sz="2500"/>
            </a:lvl8pPr>
            <a:lvl9pPr lvl="8">
              <a:spcBef>
                <a:spcPts val="0"/>
              </a:spcBef>
              <a:spcAft>
                <a:spcPts val="0"/>
              </a:spcAft>
              <a:buSzPts val="2500"/>
              <a:buFont typeface="Figtree"/>
              <a:buNone/>
              <a:defRPr sz="2500"/>
            </a:lvl9pPr>
          </a:lstStyle>
          <a:p>
            <a:endParaRPr/>
          </a:p>
        </p:txBody>
      </p:sp>
      <p:grpSp>
        <p:nvGrpSpPr>
          <p:cNvPr id="180" name="Google Shape;180;p26"/>
          <p:cNvGrpSpPr/>
          <p:nvPr/>
        </p:nvGrpSpPr>
        <p:grpSpPr>
          <a:xfrm>
            <a:off x="1275" y="1477575"/>
            <a:ext cx="9142725" cy="3447039"/>
            <a:chOff x="1275" y="1477575"/>
            <a:chExt cx="9142725" cy="3447039"/>
          </a:xfrm>
        </p:grpSpPr>
        <p:sp>
          <p:nvSpPr>
            <p:cNvPr id="181" name="Google Shape;181;p26"/>
            <p:cNvSpPr/>
            <p:nvPr/>
          </p:nvSpPr>
          <p:spPr>
            <a:xfrm rot="5400000">
              <a:off x="644025" y="834825"/>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82" name="Google Shape;182;p26"/>
            <p:cNvSpPr/>
            <p:nvPr/>
          </p:nvSpPr>
          <p:spPr>
            <a:xfrm rot="5400000">
              <a:off x="3690750" y="834825"/>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83" name="Google Shape;183;p26"/>
            <p:cNvSpPr/>
            <p:nvPr/>
          </p:nvSpPr>
          <p:spPr>
            <a:xfrm rot="5400000">
              <a:off x="6738750" y="834825"/>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84" name="Google Shape;184;p26"/>
            <p:cNvSpPr/>
            <p:nvPr/>
          </p:nvSpPr>
          <p:spPr>
            <a:xfrm rot="5400000">
              <a:off x="644025" y="2519364"/>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85" name="Google Shape;185;p26"/>
            <p:cNvSpPr/>
            <p:nvPr/>
          </p:nvSpPr>
          <p:spPr>
            <a:xfrm rot="5400000">
              <a:off x="3691388" y="2519364"/>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186" name="Google Shape;186;p26"/>
            <p:cNvSpPr/>
            <p:nvPr/>
          </p:nvSpPr>
          <p:spPr>
            <a:xfrm rot="5400000">
              <a:off x="6738750" y="2519364"/>
              <a:ext cx="1762500" cy="3048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grpSp>
      <p:sp>
        <p:nvSpPr>
          <p:cNvPr id="187" name="Google Shape;187;p26"/>
          <p:cNvSpPr txBox="1">
            <a:spLocks noGrp="1"/>
          </p:cNvSpPr>
          <p:nvPr>
            <p:ph type="title" idx="2"/>
          </p:nvPr>
        </p:nvSpPr>
        <p:spPr>
          <a:xfrm>
            <a:off x="3409838" y="185710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88" name="Google Shape;188;p26"/>
          <p:cNvSpPr txBox="1">
            <a:spLocks noGrp="1"/>
          </p:cNvSpPr>
          <p:nvPr>
            <p:ph type="body" idx="1"/>
          </p:nvPr>
        </p:nvSpPr>
        <p:spPr>
          <a:xfrm>
            <a:off x="3409838" y="218312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89" name="Google Shape;189;p26"/>
          <p:cNvSpPr txBox="1">
            <a:spLocks noGrp="1"/>
          </p:cNvSpPr>
          <p:nvPr>
            <p:ph type="title" idx="3"/>
          </p:nvPr>
        </p:nvSpPr>
        <p:spPr>
          <a:xfrm>
            <a:off x="362475" y="185710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90" name="Google Shape;190;p26"/>
          <p:cNvSpPr txBox="1">
            <a:spLocks noGrp="1"/>
          </p:cNvSpPr>
          <p:nvPr>
            <p:ph type="body" idx="4"/>
          </p:nvPr>
        </p:nvSpPr>
        <p:spPr>
          <a:xfrm>
            <a:off x="362475" y="218312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91" name="Google Shape;191;p26"/>
          <p:cNvSpPr txBox="1">
            <a:spLocks noGrp="1"/>
          </p:cNvSpPr>
          <p:nvPr>
            <p:ph type="title" idx="5"/>
          </p:nvPr>
        </p:nvSpPr>
        <p:spPr>
          <a:xfrm>
            <a:off x="6457200" y="185710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92" name="Google Shape;192;p26"/>
          <p:cNvSpPr txBox="1">
            <a:spLocks noGrp="1"/>
          </p:cNvSpPr>
          <p:nvPr>
            <p:ph type="body" idx="6"/>
          </p:nvPr>
        </p:nvSpPr>
        <p:spPr>
          <a:xfrm>
            <a:off x="6457200" y="218312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93" name="Google Shape;193;p26"/>
          <p:cNvSpPr txBox="1">
            <a:spLocks noGrp="1"/>
          </p:cNvSpPr>
          <p:nvPr>
            <p:ph type="title" idx="7"/>
          </p:nvPr>
        </p:nvSpPr>
        <p:spPr>
          <a:xfrm>
            <a:off x="362475" y="354165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94" name="Google Shape;194;p26"/>
          <p:cNvSpPr txBox="1">
            <a:spLocks noGrp="1"/>
          </p:cNvSpPr>
          <p:nvPr>
            <p:ph type="body" idx="8"/>
          </p:nvPr>
        </p:nvSpPr>
        <p:spPr>
          <a:xfrm>
            <a:off x="362475" y="386767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95" name="Google Shape;195;p26"/>
          <p:cNvSpPr txBox="1">
            <a:spLocks noGrp="1"/>
          </p:cNvSpPr>
          <p:nvPr>
            <p:ph type="title" idx="9"/>
          </p:nvPr>
        </p:nvSpPr>
        <p:spPr>
          <a:xfrm>
            <a:off x="3409200" y="354165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96" name="Google Shape;196;p26"/>
          <p:cNvSpPr txBox="1">
            <a:spLocks noGrp="1"/>
          </p:cNvSpPr>
          <p:nvPr>
            <p:ph type="body" idx="13"/>
          </p:nvPr>
        </p:nvSpPr>
        <p:spPr>
          <a:xfrm>
            <a:off x="3409200" y="386767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97" name="Google Shape;197;p26"/>
          <p:cNvSpPr txBox="1">
            <a:spLocks noGrp="1"/>
          </p:cNvSpPr>
          <p:nvPr>
            <p:ph type="title" idx="14"/>
          </p:nvPr>
        </p:nvSpPr>
        <p:spPr>
          <a:xfrm>
            <a:off x="6381150" y="3541650"/>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198" name="Google Shape;198;p26"/>
          <p:cNvSpPr txBox="1">
            <a:spLocks noGrp="1"/>
          </p:cNvSpPr>
          <p:nvPr>
            <p:ph type="body" idx="15"/>
          </p:nvPr>
        </p:nvSpPr>
        <p:spPr>
          <a:xfrm>
            <a:off x="6381150" y="3867675"/>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199" name="Google Shape;199;p26"/>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00" name="Google Shape;200;p26"/>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01" name="Google Shape;201;p26"/>
          <p:cNvSpPr txBox="1">
            <a:spLocks noGrp="1"/>
          </p:cNvSpPr>
          <p:nvPr>
            <p:ph type="subTitle" idx="16"/>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202" name="Google Shape;202;p26"/>
          <p:cNvSpPr txBox="1">
            <a:spLocks noGrp="1"/>
          </p:cNvSpPr>
          <p:nvPr>
            <p:ph type="subTitle" idx="17"/>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wo column 1" type="titleOnly">
  <p:cSld name="TITLE_ONLY">
    <p:bg>
      <p:bgPr>
        <a:solidFill>
          <a:schemeClr val="accent3"/>
        </a:solidFill>
        <a:effectLst/>
      </p:bgPr>
    </p:bg>
    <p:spTree>
      <p:nvGrpSpPr>
        <p:cNvPr id="1" name="Shape 203"/>
        <p:cNvGrpSpPr/>
        <p:nvPr/>
      </p:nvGrpSpPr>
      <p:grpSpPr>
        <a:xfrm>
          <a:off x="0" y="0"/>
          <a:ext cx="0" cy="0"/>
          <a:chOff x="0" y="0"/>
          <a:chExt cx="0" cy="0"/>
        </a:xfrm>
      </p:grpSpPr>
      <p:sp>
        <p:nvSpPr>
          <p:cNvPr id="204" name="Google Shape;204;p27"/>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05" name="Google Shape;205;p27"/>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06" name="Google Shape;206;p27"/>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grpSp>
        <p:nvGrpSpPr>
          <p:cNvPr id="207" name="Google Shape;207;p27"/>
          <p:cNvGrpSpPr/>
          <p:nvPr/>
        </p:nvGrpSpPr>
        <p:grpSpPr>
          <a:xfrm>
            <a:off x="1" y="656600"/>
            <a:ext cx="9143948" cy="4268310"/>
            <a:chOff x="1" y="656600"/>
            <a:chExt cx="9143948" cy="4268310"/>
          </a:xfrm>
        </p:grpSpPr>
        <p:sp>
          <p:nvSpPr>
            <p:cNvPr id="208" name="Google Shape;208;p27"/>
            <p:cNvSpPr/>
            <p:nvPr/>
          </p:nvSpPr>
          <p:spPr>
            <a:xfrm>
              <a:off x="1" y="65660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09" name="Google Shape;209;p27"/>
            <p:cNvSpPr/>
            <p:nvPr/>
          </p:nvSpPr>
          <p:spPr>
            <a:xfrm>
              <a:off x="2193874" y="65660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0" name="Google Shape;210;p27"/>
            <p:cNvSpPr/>
            <p:nvPr/>
          </p:nvSpPr>
          <p:spPr>
            <a:xfrm>
              <a:off x="1" y="251531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1" name="Google Shape;211;p27"/>
            <p:cNvSpPr/>
            <p:nvPr/>
          </p:nvSpPr>
          <p:spPr>
            <a:xfrm>
              <a:off x="2193874" y="251531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2" name="Google Shape;212;p27"/>
            <p:cNvSpPr/>
            <p:nvPr/>
          </p:nvSpPr>
          <p:spPr>
            <a:xfrm>
              <a:off x="873232" y="1523415"/>
              <a:ext cx="2864400" cy="25347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3" name="Google Shape;213;p27"/>
            <p:cNvSpPr/>
            <p:nvPr/>
          </p:nvSpPr>
          <p:spPr>
            <a:xfrm>
              <a:off x="4533576" y="65660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4" name="Google Shape;214;p27"/>
            <p:cNvSpPr/>
            <p:nvPr/>
          </p:nvSpPr>
          <p:spPr>
            <a:xfrm>
              <a:off x="6727449" y="65660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5" name="Google Shape;215;p27"/>
            <p:cNvSpPr/>
            <p:nvPr/>
          </p:nvSpPr>
          <p:spPr>
            <a:xfrm>
              <a:off x="4533576" y="251531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6" name="Google Shape;216;p27"/>
            <p:cNvSpPr/>
            <p:nvPr/>
          </p:nvSpPr>
          <p:spPr>
            <a:xfrm>
              <a:off x="6727449" y="2515310"/>
              <a:ext cx="2416500" cy="2409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7" name="Google Shape;217;p27"/>
            <p:cNvSpPr/>
            <p:nvPr/>
          </p:nvSpPr>
          <p:spPr>
            <a:xfrm>
              <a:off x="5406807" y="1523415"/>
              <a:ext cx="2864400" cy="25347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218" name="Google Shape;218;p27"/>
          <p:cNvSpPr txBox="1">
            <a:spLocks noGrp="1"/>
          </p:cNvSpPr>
          <p:nvPr>
            <p:ph type="title"/>
          </p:nvPr>
        </p:nvSpPr>
        <p:spPr>
          <a:xfrm>
            <a:off x="420375" y="2504337"/>
            <a:ext cx="3731100" cy="572700"/>
          </a:xfrm>
          <a:prstGeom prst="rect">
            <a:avLst/>
          </a:prstGeom>
        </p:spPr>
        <p:txBody>
          <a:bodyPr spcFirstLastPara="1" wrap="square" lIns="0" tIns="0" rIns="0" bIns="0" anchor="ctr"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219" name="Google Shape;219;p27"/>
          <p:cNvSpPr txBox="1">
            <a:spLocks noGrp="1"/>
          </p:cNvSpPr>
          <p:nvPr>
            <p:ph type="title" idx="2"/>
          </p:nvPr>
        </p:nvSpPr>
        <p:spPr>
          <a:xfrm>
            <a:off x="5675995" y="176843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20" name="Google Shape;220;p27"/>
          <p:cNvSpPr txBox="1">
            <a:spLocks noGrp="1"/>
          </p:cNvSpPr>
          <p:nvPr>
            <p:ph type="body" idx="1"/>
          </p:nvPr>
        </p:nvSpPr>
        <p:spPr>
          <a:xfrm>
            <a:off x="5675995" y="209446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21" name="Google Shape;221;p27"/>
          <p:cNvSpPr txBox="1">
            <a:spLocks noGrp="1"/>
          </p:cNvSpPr>
          <p:nvPr>
            <p:ph type="title" idx="3"/>
          </p:nvPr>
        </p:nvSpPr>
        <p:spPr>
          <a:xfrm>
            <a:off x="5675995" y="314818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22" name="Google Shape;222;p27"/>
          <p:cNvSpPr txBox="1">
            <a:spLocks noGrp="1"/>
          </p:cNvSpPr>
          <p:nvPr>
            <p:ph type="body" idx="4"/>
          </p:nvPr>
        </p:nvSpPr>
        <p:spPr>
          <a:xfrm>
            <a:off x="5675995" y="347421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23" name="Google Shape;223;p27"/>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24" name="Google Shape;224;p27"/>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25" name="Google Shape;225;p27"/>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226" name="Google Shape;226;p27"/>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rizontal two column 1">
  <p:cSld name="ONE_COLUMN_TEXT">
    <p:bg>
      <p:bgPr>
        <a:solidFill>
          <a:schemeClr val="dk2"/>
        </a:solidFill>
        <a:effectLst/>
      </p:bgPr>
    </p:bg>
    <p:spTree>
      <p:nvGrpSpPr>
        <p:cNvPr id="1" name="Shape 227"/>
        <p:cNvGrpSpPr/>
        <p:nvPr/>
      </p:nvGrpSpPr>
      <p:grpSpPr>
        <a:xfrm>
          <a:off x="0" y="0"/>
          <a:ext cx="0" cy="0"/>
          <a:chOff x="0" y="0"/>
          <a:chExt cx="0" cy="0"/>
        </a:xfrm>
      </p:grpSpPr>
      <p:sp>
        <p:nvSpPr>
          <p:cNvPr id="228" name="Google Shape;228;p28"/>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29" name="Google Shape;229;p28"/>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30" name="Google Shape;230;p28"/>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grpSp>
        <p:nvGrpSpPr>
          <p:cNvPr id="231" name="Google Shape;231;p28"/>
          <p:cNvGrpSpPr/>
          <p:nvPr/>
        </p:nvGrpSpPr>
        <p:grpSpPr>
          <a:xfrm>
            <a:off x="1675" y="656598"/>
            <a:ext cx="9143766" cy="4268100"/>
            <a:chOff x="1675" y="656598"/>
            <a:chExt cx="9143766" cy="4268100"/>
          </a:xfrm>
        </p:grpSpPr>
        <p:sp>
          <p:nvSpPr>
            <p:cNvPr id="232" name="Google Shape;232;p28"/>
            <p:cNvSpPr/>
            <p:nvPr/>
          </p:nvSpPr>
          <p:spPr>
            <a:xfrm>
              <a:off x="1675" y="656598"/>
              <a:ext cx="31917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33" name="Google Shape;233;p28"/>
            <p:cNvSpPr/>
            <p:nvPr/>
          </p:nvSpPr>
          <p:spPr>
            <a:xfrm>
              <a:off x="2977708" y="656598"/>
              <a:ext cx="31917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34" name="Google Shape;234;p28"/>
            <p:cNvSpPr/>
            <p:nvPr/>
          </p:nvSpPr>
          <p:spPr>
            <a:xfrm>
              <a:off x="5953741" y="656598"/>
              <a:ext cx="31917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235" name="Google Shape;235;p2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236" name="Google Shape;236;p28"/>
          <p:cNvSpPr txBox="1">
            <a:spLocks noGrp="1"/>
          </p:cNvSpPr>
          <p:nvPr>
            <p:ph type="title"/>
          </p:nvPr>
        </p:nvSpPr>
        <p:spPr>
          <a:xfrm>
            <a:off x="434800" y="2593849"/>
            <a:ext cx="2325600" cy="393600"/>
          </a:xfrm>
          <a:prstGeom prst="rect">
            <a:avLst/>
          </a:prstGeom>
        </p:spPr>
        <p:txBody>
          <a:bodyPr spcFirstLastPara="1" wrap="square" lIns="0" tIns="0" rIns="0" bIns="0" anchor="ctr" anchorCtr="0">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a:endParaRPr/>
          </a:p>
        </p:txBody>
      </p:sp>
      <p:sp>
        <p:nvSpPr>
          <p:cNvPr id="237" name="Google Shape;237;p28"/>
          <p:cNvSpPr txBox="1">
            <a:spLocks noGrp="1"/>
          </p:cNvSpPr>
          <p:nvPr>
            <p:ph type="title" idx="2"/>
          </p:nvPr>
        </p:nvSpPr>
        <p:spPr>
          <a:xfrm>
            <a:off x="3410831"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38" name="Google Shape;238;p28"/>
          <p:cNvSpPr txBox="1">
            <a:spLocks noGrp="1"/>
          </p:cNvSpPr>
          <p:nvPr>
            <p:ph type="body" idx="1"/>
          </p:nvPr>
        </p:nvSpPr>
        <p:spPr>
          <a:xfrm>
            <a:off x="3410831" y="260677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39" name="Google Shape;239;p28"/>
          <p:cNvSpPr txBox="1">
            <a:spLocks noGrp="1"/>
          </p:cNvSpPr>
          <p:nvPr>
            <p:ph type="title" idx="3"/>
          </p:nvPr>
        </p:nvSpPr>
        <p:spPr>
          <a:xfrm>
            <a:off x="6454256"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40" name="Google Shape;240;p28"/>
          <p:cNvSpPr txBox="1">
            <a:spLocks noGrp="1"/>
          </p:cNvSpPr>
          <p:nvPr>
            <p:ph type="body" idx="4"/>
          </p:nvPr>
        </p:nvSpPr>
        <p:spPr>
          <a:xfrm>
            <a:off x="6454256" y="2606773"/>
            <a:ext cx="2325600" cy="677400"/>
          </a:xfrm>
          <a:prstGeom prst="rect">
            <a:avLst/>
          </a:prstGeom>
          <a:noFill/>
          <a:ln>
            <a:noFill/>
          </a:ln>
        </p:spPr>
        <p:txBody>
          <a:bodyPr spcFirstLastPara="1" wrap="square" lIns="0" tIns="0" rIns="0" bIns="0" anchor="t" anchorCtr="0">
            <a:noAutofit/>
          </a:bodyPr>
          <a:lstStyle>
            <a:lvl1pPr marL="457200" lvl="0"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241" name="Google Shape;241;p28"/>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42" name="Google Shape;242;p28"/>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43" name="Google Shape;243;p28"/>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244" name="Google Shape;244;p28"/>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wo column 2">
  <p:cSld name="MAIN_POINT">
    <p:bg>
      <p:bgPr>
        <a:solidFill>
          <a:schemeClr val="lt2"/>
        </a:solidFill>
        <a:effectLst/>
      </p:bgPr>
    </p:bg>
    <p:spTree>
      <p:nvGrpSpPr>
        <p:cNvPr id="1" name="Shape 245"/>
        <p:cNvGrpSpPr/>
        <p:nvPr/>
      </p:nvGrpSpPr>
      <p:grpSpPr>
        <a:xfrm>
          <a:off x="0" y="0"/>
          <a:ext cx="0" cy="0"/>
          <a:chOff x="0" y="0"/>
          <a:chExt cx="0" cy="0"/>
        </a:xfrm>
      </p:grpSpPr>
      <p:grpSp>
        <p:nvGrpSpPr>
          <p:cNvPr id="246" name="Google Shape;246;p29"/>
          <p:cNvGrpSpPr/>
          <p:nvPr/>
        </p:nvGrpSpPr>
        <p:grpSpPr>
          <a:xfrm>
            <a:off x="-25" y="656852"/>
            <a:ext cx="9144036" cy="4268100"/>
            <a:chOff x="-25" y="656852"/>
            <a:chExt cx="9144036" cy="4268100"/>
          </a:xfrm>
        </p:grpSpPr>
        <p:sp>
          <p:nvSpPr>
            <p:cNvPr id="247" name="Google Shape;247;p29"/>
            <p:cNvSpPr/>
            <p:nvPr/>
          </p:nvSpPr>
          <p:spPr>
            <a:xfrm rot="-5400000">
              <a:off x="3345537"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248" name="Google Shape;248;p29"/>
            <p:cNvSpPr/>
            <p:nvPr/>
          </p:nvSpPr>
          <p:spPr>
            <a:xfrm rot="-5400000">
              <a:off x="4657144"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249" name="Google Shape;249;p29"/>
            <p:cNvSpPr/>
            <p:nvPr/>
          </p:nvSpPr>
          <p:spPr>
            <a:xfrm rot="-5400000">
              <a:off x="5968811"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250" name="Google Shape;250;p29"/>
            <p:cNvSpPr/>
            <p:nvPr/>
          </p:nvSpPr>
          <p:spPr>
            <a:xfrm rot="-5400000">
              <a:off x="-1092925"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251" name="Google Shape;251;p29"/>
            <p:cNvSpPr/>
            <p:nvPr/>
          </p:nvSpPr>
          <p:spPr>
            <a:xfrm rot="-5400000">
              <a:off x="218682"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252" name="Google Shape;252;p29"/>
            <p:cNvSpPr/>
            <p:nvPr/>
          </p:nvSpPr>
          <p:spPr>
            <a:xfrm rot="-5400000">
              <a:off x="1530349" y="1749752"/>
              <a:ext cx="4268100" cy="2082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grpSp>
      <p:sp>
        <p:nvSpPr>
          <p:cNvPr id="253" name="Google Shape;253;p29"/>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54" name="Google Shape;254;p29"/>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55" name="Google Shape;255;p29"/>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256" name="Google Shape;256;p29"/>
          <p:cNvSpPr txBox="1">
            <a:spLocks noGrp="1"/>
          </p:cNvSpPr>
          <p:nvPr>
            <p:ph type="title"/>
          </p:nvPr>
        </p:nvSpPr>
        <p:spPr>
          <a:xfrm>
            <a:off x="420375" y="2504337"/>
            <a:ext cx="3731100" cy="572700"/>
          </a:xfrm>
          <a:prstGeom prst="rect">
            <a:avLst/>
          </a:prstGeom>
        </p:spPr>
        <p:txBody>
          <a:bodyPr spcFirstLastPara="1" wrap="square" lIns="0" tIns="0" rIns="0" bIns="0" anchor="ctr"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257" name="Google Shape;257;p29"/>
          <p:cNvSpPr txBox="1">
            <a:spLocks noGrp="1"/>
          </p:cNvSpPr>
          <p:nvPr>
            <p:ph type="title" idx="2"/>
          </p:nvPr>
        </p:nvSpPr>
        <p:spPr>
          <a:xfrm>
            <a:off x="5675995" y="176843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58" name="Google Shape;258;p29"/>
          <p:cNvSpPr txBox="1">
            <a:spLocks noGrp="1"/>
          </p:cNvSpPr>
          <p:nvPr>
            <p:ph type="body" idx="1"/>
          </p:nvPr>
        </p:nvSpPr>
        <p:spPr>
          <a:xfrm>
            <a:off x="5675995" y="209446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59" name="Google Shape;259;p29"/>
          <p:cNvSpPr txBox="1">
            <a:spLocks noGrp="1"/>
          </p:cNvSpPr>
          <p:nvPr>
            <p:ph type="title" idx="3"/>
          </p:nvPr>
        </p:nvSpPr>
        <p:spPr>
          <a:xfrm>
            <a:off x="5675995" y="314818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60" name="Google Shape;260;p29"/>
          <p:cNvSpPr txBox="1">
            <a:spLocks noGrp="1"/>
          </p:cNvSpPr>
          <p:nvPr>
            <p:ph type="body" idx="4"/>
          </p:nvPr>
        </p:nvSpPr>
        <p:spPr>
          <a:xfrm>
            <a:off x="5675995" y="347421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61" name="Google Shape;261;p29"/>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62" name="Google Shape;262;p29"/>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63" name="Google Shape;263;p29"/>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264" name="Google Shape;264;p29"/>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orizontal two column 2">
  <p:cSld name="SECTION_TITLE_AND_DESCRIPTION_1">
    <p:bg>
      <p:bgPr>
        <a:solidFill>
          <a:schemeClr val="accent1"/>
        </a:solidFill>
        <a:effectLst/>
      </p:bgPr>
    </p:bg>
    <p:spTree>
      <p:nvGrpSpPr>
        <p:cNvPr id="1" name="Shape 265"/>
        <p:cNvGrpSpPr/>
        <p:nvPr/>
      </p:nvGrpSpPr>
      <p:grpSpPr>
        <a:xfrm>
          <a:off x="0" y="0"/>
          <a:ext cx="0" cy="0"/>
          <a:chOff x="0" y="0"/>
          <a:chExt cx="0" cy="0"/>
        </a:xfrm>
      </p:grpSpPr>
      <p:grpSp>
        <p:nvGrpSpPr>
          <p:cNvPr id="266" name="Google Shape;266;p30"/>
          <p:cNvGrpSpPr/>
          <p:nvPr/>
        </p:nvGrpSpPr>
        <p:grpSpPr>
          <a:xfrm>
            <a:off x="0" y="655700"/>
            <a:ext cx="9143980" cy="4282350"/>
            <a:chOff x="0" y="655700"/>
            <a:chExt cx="9143980" cy="4282350"/>
          </a:xfrm>
        </p:grpSpPr>
        <p:sp>
          <p:nvSpPr>
            <p:cNvPr id="267" name="Google Shape;267;p30"/>
            <p:cNvSpPr/>
            <p:nvPr/>
          </p:nvSpPr>
          <p:spPr>
            <a:xfrm>
              <a:off x="0" y="65570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68" name="Google Shape;268;p30"/>
            <p:cNvSpPr/>
            <p:nvPr/>
          </p:nvSpPr>
          <p:spPr>
            <a:xfrm rot="10800000" flipH="1">
              <a:off x="0" y="245405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69" name="Google Shape;269;p30"/>
            <p:cNvSpPr/>
            <p:nvPr/>
          </p:nvSpPr>
          <p:spPr>
            <a:xfrm>
              <a:off x="3017990" y="65570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70" name="Google Shape;270;p30"/>
            <p:cNvSpPr/>
            <p:nvPr/>
          </p:nvSpPr>
          <p:spPr>
            <a:xfrm rot="10800000" flipH="1">
              <a:off x="3017990" y="245405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71" name="Google Shape;271;p30"/>
            <p:cNvSpPr/>
            <p:nvPr/>
          </p:nvSpPr>
          <p:spPr>
            <a:xfrm>
              <a:off x="6035980" y="65570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72" name="Google Shape;272;p30"/>
            <p:cNvSpPr/>
            <p:nvPr/>
          </p:nvSpPr>
          <p:spPr>
            <a:xfrm rot="10800000" flipH="1">
              <a:off x="6035980" y="2454050"/>
              <a:ext cx="3108000" cy="2484000"/>
            </a:xfrm>
            <a:prstGeom prst="snip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273" name="Google Shape;273;p30"/>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74" name="Google Shape;274;p30"/>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75" name="Google Shape;275;p30"/>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276" name="Google Shape;276;p3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277" name="Google Shape;277;p30"/>
          <p:cNvSpPr txBox="1">
            <a:spLocks noGrp="1"/>
          </p:cNvSpPr>
          <p:nvPr>
            <p:ph type="title"/>
          </p:nvPr>
        </p:nvSpPr>
        <p:spPr>
          <a:xfrm>
            <a:off x="434800" y="2593849"/>
            <a:ext cx="2325600" cy="393600"/>
          </a:xfrm>
          <a:prstGeom prst="rect">
            <a:avLst/>
          </a:prstGeom>
        </p:spPr>
        <p:txBody>
          <a:bodyPr spcFirstLastPara="1" wrap="square" lIns="0" tIns="0" rIns="0" bIns="0" anchor="ctr" anchorCtr="0">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a:endParaRPr/>
          </a:p>
        </p:txBody>
      </p:sp>
      <p:sp>
        <p:nvSpPr>
          <p:cNvPr id="278" name="Google Shape;278;p30"/>
          <p:cNvSpPr txBox="1">
            <a:spLocks noGrp="1"/>
          </p:cNvSpPr>
          <p:nvPr>
            <p:ph type="title" idx="2"/>
          </p:nvPr>
        </p:nvSpPr>
        <p:spPr>
          <a:xfrm>
            <a:off x="3410831"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79" name="Google Shape;279;p30"/>
          <p:cNvSpPr txBox="1">
            <a:spLocks noGrp="1"/>
          </p:cNvSpPr>
          <p:nvPr>
            <p:ph type="body" idx="1"/>
          </p:nvPr>
        </p:nvSpPr>
        <p:spPr>
          <a:xfrm>
            <a:off x="3410831" y="260677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80" name="Google Shape;280;p30"/>
          <p:cNvSpPr txBox="1">
            <a:spLocks noGrp="1"/>
          </p:cNvSpPr>
          <p:nvPr>
            <p:ph type="title" idx="3"/>
          </p:nvPr>
        </p:nvSpPr>
        <p:spPr>
          <a:xfrm>
            <a:off x="6454256"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81" name="Google Shape;281;p30"/>
          <p:cNvSpPr txBox="1">
            <a:spLocks noGrp="1"/>
          </p:cNvSpPr>
          <p:nvPr>
            <p:ph type="body" idx="4"/>
          </p:nvPr>
        </p:nvSpPr>
        <p:spPr>
          <a:xfrm>
            <a:off x="6454256" y="2606773"/>
            <a:ext cx="2325600" cy="677400"/>
          </a:xfrm>
          <a:prstGeom prst="rect">
            <a:avLst/>
          </a:prstGeom>
          <a:noFill/>
          <a:ln>
            <a:noFill/>
          </a:ln>
        </p:spPr>
        <p:txBody>
          <a:bodyPr spcFirstLastPara="1" wrap="square" lIns="0" tIns="0" rIns="0" bIns="0" anchor="t" anchorCtr="0">
            <a:noAutofit/>
          </a:bodyPr>
          <a:lstStyle>
            <a:lvl1pPr marL="457200" lvl="0"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282" name="Google Shape;282;p30"/>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83" name="Google Shape;283;p30"/>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84" name="Google Shape;284;p30"/>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285" name="Google Shape;285;p30"/>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wo column 3">
  <p:cSld name="CAPTION_ONLY_1">
    <p:bg>
      <p:bgPr>
        <a:solidFill>
          <a:schemeClr val="accent2"/>
        </a:solidFill>
        <a:effectLst/>
      </p:bgPr>
    </p:bg>
    <p:spTree>
      <p:nvGrpSpPr>
        <p:cNvPr id="1" name="Shape 286"/>
        <p:cNvGrpSpPr/>
        <p:nvPr/>
      </p:nvGrpSpPr>
      <p:grpSpPr>
        <a:xfrm>
          <a:off x="0" y="0"/>
          <a:ext cx="0" cy="0"/>
          <a:chOff x="0" y="0"/>
          <a:chExt cx="0" cy="0"/>
        </a:xfrm>
      </p:grpSpPr>
      <p:grpSp>
        <p:nvGrpSpPr>
          <p:cNvPr id="287" name="Google Shape;287;p31"/>
          <p:cNvGrpSpPr/>
          <p:nvPr/>
        </p:nvGrpSpPr>
        <p:grpSpPr>
          <a:xfrm>
            <a:off x="45" y="656725"/>
            <a:ext cx="9144010" cy="4268100"/>
            <a:chOff x="45" y="656725"/>
            <a:chExt cx="9144010" cy="4268100"/>
          </a:xfrm>
        </p:grpSpPr>
        <p:sp>
          <p:nvSpPr>
            <p:cNvPr id="288" name="Google Shape;288;p31"/>
            <p:cNvSpPr/>
            <p:nvPr/>
          </p:nvSpPr>
          <p:spPr>
            <a:xfrm rot="-5400000" flipH="1">
              <a:off x="1202555" y="1549075"/>
              <a:ext cx="4268100" cy="24834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89" name="Google Shape;289;p31"/>
            <p:cNvSpPr/>
            <p:nvPr/>
          </p:nvSpPr>
          <p:spPr>
            <a:xfrm rot="5400000">
              <a:off x="-892305" y="1549075"/>
              <a:ext cx="4268100" cy="24834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90" name="Google Shape;290;p31"/>
            <p:cNvSpPr/>
            <p:nvPr/>
          </p:nvSpPr>
          <p:spPr>
            <a:xfrm rot="5400000" flipH="1">
              <a:off x="3673445" y="1549075"/>
              <a:ext cx="4268100" cy="24834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91" name="Google Shape;291;p31"/>
            <p:cNvSpPr/>
            <p:nvPr/>
          </p:nvSpPr>
          <p:spPr>
            <a:xfrm rot="-5400000">
              <a:off x="5768305" y="1549075"/>
              <a:ext cx="4268100" cy="2483400"/>
            </a:xfrm>
            <a:prstGeom prst="round2Diag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292" name="Google Shape;292;p31"/>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293" name="Google Shape;293;p31"/>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94" name="Google Shape;294;p31"/>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295" name="Google Shape;295;p31"/>
          <p:cNvSpPr txBox="1">
            <a:spLocks noGrp="1"/>
          </p:cNvSpPr>
          <p:nvPr>
            <p:ph type="title"/>
          </p:nvPr>
        </p:nvSpPr>
        <p:spPr>
          <a:xfrm>
            <a:off x="420375" y="2504337"/>
            <a:ext cx="3731100" cy="572700"/>
          </a:xfrm>
          <a:prstGeom prst="rect">
            <a:avLst/>
          </a:prstGeom>
        </p:spPr>
        <p:txBody>
          <a:bodyPr spcFirstLastPara="1" wrap="square" lIns="0" tIns="0" rIns="0" bIns="0" anchor="ctr"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296" name="Google Shape;296;p31"/>
          <p:cNvSpPr txBox="1">
            <a:spLocks noGrp="1"/>
          </p:cNvSpPr>
          <p:nvPr>
            <p:ph type="title" idx="2"/>
          </p:nvPr>
        </p:nvSpPr>
        <p:spPr>
          <a:xfrm>
            <a:off x="5675995" y="176843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97" name="Google Shape;297;p31"/>
          <p:cNvSpPr txBox="1">
            <a:spLocks noGrp="1"/>
          </p:cNvSpPr>
          <p:nvPr>
            <p:ph type="body" idx="1"/>
          </p:nvPr>
        </p:nvSpPr>
        <p:spPr>
          <a:xfrm>
            <a:off x="5675995" y="209446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298" name="Google Shape;298;p31"/>
          <p:cNvSpPr txBox="1">
            <a:spLocks noGrp="1"/>
          </p:cNvSpPr>
          <p:nvPr>
            <p:ph type="title" idx="3"/>
          </p:nvPr>
        </p:nvSpPr>
        <p:spPr>
          <a:xfrm>
            <a:off x="5675995" y="3148188"/>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299" name="Google Shape;299;p31"/>
          <p:cNvSpPr txBox="1">
            <a:spLocks noGrp="1"/>
          </p:cNvSpPr>
          <p:nvPr>
            <p:ph type="body" idx="4"/>
          </p:nvPr>
        </p:nvSpPr>
        <p:spPr>
          <a:xfrm>
            <a:off x="5675995" y="347421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00" name="Google Shape;300;p31"/>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01" name="Google Shape;301;p31"/>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02" name="Google Shape;302;p31"/>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03" name="Google Shape;303;p31"/>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rizontal two column 3">
  <p:cSld name="BIG_NUMBER_2">
    <p:bg>
      <p:bgPr>
        <a:solidFill>
          <a:schemeClr val="accent3"/>
        </a:solidFill>
        <a:effectLst/>
      </p:bgPr>
    </p:bg>
    <p:spTree>
      <p:nvGrpSpPr>
        <p:cNvPr id="1" name="Shape 304"/>
        <p:cNvGrpSpPr/>
        <p:nvPr/>
      </p:nvGrpSpPr>
      <p:grpSpPr>
        <a:xfrm>
          <a:off x="0" y="0"/>
          <a:ext cx="0" cy="0"/>
          <a:chOff x="0" y="0"/>
          <a:chExt cx="0" cy="0"/>
        </a:xfrm>
      </p:grpSpPr>
      <p:grpSp>
        <p:nvGrpSpPr>
          <p:cNvPr id="305" name="Google Shape;305;p32"/>
          <p:cNvGrpSpPr/>
          <p:nvPr/>
        </p:nvGrpSpPr>
        <p:grpSpPr>
          <a:xfrm>
            <a:off x="0" y="650025"/>
            <a:ext cx="9143966" cy="4268100"/>
            <a:chOff x="0" y="650025"/>
            <a:chExt cx="9143966" cy="4268100"/>
          </a:xfrm>
        </p:grpSpPr>
        <p:sp>
          <p:nvSpPr>
            <p:cNvPr id="306" name="Google Shape;306;p32"/>
            <p:cNvSpPr/>
            <p:nvPr/>
          </p:nvSpPr>
          <p:spPr>
            <a:xfrm>
              <a:off x="0" y="650025"/>
              <a:ext cx="3068700" cy="4268100"/>
            </a:xfrm>
            <a:prstGeom prst="plaque">
              <a:avLst>
                <a:gd name="adj" fmla="val 21361"/>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07" name="Google Shape;307;p32"/>
            <p:cNvSpPr/>
            <p:nvPr/>
          </p:nvSpPr>
          <p:spPr>
            <a:xfrm>
              <a:off x="3037633" y="650025"/>
              <a:ext cx="3068700" cy="4268100"/>
            </a:xfrm>
            <a:prstGeom prst="plaque">
              <a:avLst>
                <a:gd name="adj" fmla="val 21361"/>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08" name="Google Shape;308;p32"/>
            <p:cNvSpPr/>
            <p:nvPr/>
          </p:nvSpPr>
          <p:spPr>
            <a:xfrm>
              <a:off x="6075266" y="650025"/>
              <a:ext cx="3068700" cy="4268100"/>
            </a:xfrm>
            <a:prstGeom prst="plaque">
              <a:avLst>
                <a:gd name="adj" fmla="val 21361"/>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309" name="Google Shape;309;p32"/>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10" name="Google Shape;310;p32"/>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311" name="Google Shape;311;p32"/>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312" name="Google Shape;312;p3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313" name="Google Shape;313;p32"/>
          <p:cNvSpPr txBox="1">
            <a:spLocks noGrp="1"/>
          </p:cNvSpPr>
          <p:nvPr>
            <p:ph type="title"/>
          </p:nvPr>
        </p:nvSpPr>
        <p:spPr>
          <a:xfrm>
            <a:off x="434800" y="2593849"/>
            <a:ext cx="2325600" cy="393600"/>
          </a:xfrm>
          <a:prstGeom prst="rect">
            <a:avLst/>
          </a:prstGeom>
        </p:spPr>
        <p:txBody>
          <a:bodyPr spcFirstLastPara="1" wrap="square" lIns="0" tIns="0" rIns="0" bIns="0" anchor="ctr" anchorCtr="0">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a:endParaRPr/>
          </a:p>
        </p:txBody>
      </p:sp>
      <p:sp>
        <p:nvSpPr>
          <p:cNvPr id="314" name="Google Shape;314;p32"/>
          <p:cNvSpPr txBox="1">
            <a:spLocks noGrp="1"/>
          </p:cNvSpPr>
          <p:nvPr>
            <p:ph type="title" idx="2"/>
          </p:nvPr>
        </p:nvSpPr>
        <p:spPr>
          <a:xfrm>
            <a:off x="3410831"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15" name="Google Shape;315;p32"/>
          <p:cNvSpPr txBox="1">
            <a:spLocks noGrp="1"/>
          </p:cNvSpPr>
          <p:nvPr>
            <p:ph type="body" idx="1"/>
          </p:nvPr>
        </p:nvSpPr>
        <p:spPr>
          <a:xfrm>
            <a:off x="3410831" y="2606773"/>
            <a:ext cx="2325600" cy="677400"/>
          </a:xfrm>
          <a:prstGeom prst="rect">
            <a:avLst/>
          </a:prstGeom>
          <a:noFill/>
          <a:ln>
            <a:noFill/>
          </a:ln>
        </p:spPr>
        <p:txBody>
          <a:bodyPr spcFirstLastPara="1" wrap="square" lIns="0" tIns="0" rIns="0" bIns="0" anchor="t" anchorCtr="0">
            <a:no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16" name="Google Shape;316;p32"/>
          <p:cNvSpPr txBox="1">
            <a:spLocks noGrp="1"/>
          </p:cNvSpPr>
          <p:nvPr>
            <p:ph type="title" idx="3"/>
          </p:nvPr>
        </p:nvSpPr>
        <p:spPr>
          <a:xfrm>
            <a:off x="6454256" y="2280747"/>
            <a:ext cx="2325600" cy="200100"/>
          </a:xfrm>
          <a:prstGeom prst="rect">
            <a:avLst/>
          </a:prstGeom>
        </p:spPr>
        <p:txBody>
          <a:bodyPr spcFirstLastPara="1" wrap="square" lIns="0" tIns="0" rIns="0" bIns="0" anchor="b" anchorCtr="0">
            <a:noAutofit/>
          </a:bodyPr>
          <a:lstStyle>
            <a:lvl1pPr lvl="0">
              <a:spcBef>
                <a:spcPts val="0"/>
              </a:spcBef>
              <a:spcAft>
                <a:spcPts val="0"/>
              </a:spcAft>
              <a:buSzPts val="1300"/>
              <a:buFont typeface="Figtree ExtraBold"/>
              <a:buNone/>
              <a:defRPr sz="1300" b="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17" name="Google Shape;317;p32"/>
          <p:cNvSpPr txBox="1">
            <a:spLocks noGrp="1"/>
          </p:cNvSpPr>
          <p:nvPr>
            <p:ph type="body" idx="4"/>
          </p:nvPr>
        </p:nvSpPr>
        <p:spPr>
          <a:xfrm>
            <a:off x="6454256" y="2606773"/>
            <a:ext cx="2325600" cy="677400"/>
          </a:xfrm>
          <a:prstGeom prst="rect">
            <a:avLst/>
          </a:prstGeom>
          <a:noFill/>
          <a:ln>
            <a:noFill/>
          </a:ln>
        </p:spPr>
        <p:txBody>
          <a:bodyPr spcFirstLastPara="1" wrap="square" lIns="0" tIns="0" rIns="0" bIns="0" anchor="t" anchorCtr="0">
            <a:noAutofit/>
          </a:bodyPr>
          <a:lstStyle>
            <a:lvl1pPr marL="457200" lvl="0"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18" name="Google Shape;318;p32"/>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19" name="Google Shape;319;p32"/>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20" name="Google Shape;320;p32"/>
          <p:cNvSpPr txBox="1">
            <a:spLocks noGrp="1"/>
          </p:cNvSpPr>
          <p:nvPr>
            <p:ph type="subTitle" idx="5"/>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21" name="Google Shape;321;p32"/>
          <p:cNvSpPr txBox="1">
            <a:spLocks noGrp="1"/>
          </p:cNvSpPr>
          <p:nvPr>
            <p:ph type="subTitle" idx="6"/>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points 2">
  <p:cSld name="BIG_NUMBER_1_2">
    <p:bg>
      <p:bgPr>
        <a:solidFill>
          <a:schemeClr val="dk2"/>
        </a:solidFill>
        <a:effectLst/>
      </p:bgPr>
    </p:bg>
    <p:spTree>
      <p:nvGrpSpPr>
        <p:cNvPr id="1" name="Shape 322"/>
        <p:cNvGrpSpPr/>
        <p:nvPr/>
      </p:nvGrpSpPr>
      <p:grpSpPr>
        <a:xfrm>
          <a:off x="0" y="0"/>
          <a:ext cx="0" cy="0"/>
          <a:chOff x="0" y="0"/>
          <a:chExt cx="0" cy="0"/>
        </a:xfrm>
      </p:grpSpPr>
      <p:grpSp>
        <p:nvGrpSpPr>
          <p:cNvPr id="323" name="Google Shape;323;p33"/>
          <p:cNvGrpSpPr/>
          <p:nvPr/>
        </p:nvGrpSpPr>
        <p:grpSpPr>
          <a:xfrm>
            <a:off x="0" y="1477575"/>
            <a:ext cx="9145300" cy="3447050"/>
            <a:chOff x="0" y="1477575"/>
            <a:chExt cx="9145300" cy="3447050"/>
          </a:xfrm>
        </p:grpSpPr>
        <p:sp>
          <p:nvSpPr>
            <p:cNvPr id="324" name="Google Shape;324;p33"/>
            <p:cNvSpPr/>
            <p:nvPr/>
          </p:nvSpPr>
          <p:spPr>
            <a:xfrm>
              <a:off x="0" y="3195412"/>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33"/>
            <p:cNvSpPr/>
            <p:nvPr/>
          </p:nvSpPr>
          <p:spPr>
            <a:xfrm>
              <a:off x="0" y="1477575"/>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33"/>
            <p:cNvSpPr/>
            <p:nvPr/>
          </p:nvSpPr>
          <p:spPr>
            <a:xfrm>
              <a:off x="6097300" y="3195412"/>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7" name="Google Shape;327;p33"/>
            <p:cNvSpPr/>
            <p:nvPr/>
          </p:nvSpPr>
          <p:spPr>
            <a:xfrm>
              <a:off x="6097300" y="1477575"/>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33"/>
            <p:cNvSpPr/>
            <p:nvPr/>
          </p:nvSpPr>
          <p:spPr>
            <a:xfrm>
              <a:off x="3048000" y="3195412"/>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33"/>
            <p:cNvSpPr/>
            <p:nvPr/>
          </p:nvSpPr>
          <p:spPr>
            <a:xfrm>
              <a:off x="3048000" y="1477575"/>
              <a:ext cx="3048000" cy="1729213"/>
            </a:xfrm>
            <a:prstGeom prst="flowChartPreparation">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30" name="Google Shape;330;p33"/>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31" name="Google Shape;331;p33"/>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332" name="Google Shape;332;p33"/>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333" name="Google Shape;333;p33"/>
          <p:cNvSpPr txBox="1">
            <a:spLocks noGrp="1"/>
          </p:cNvSpPr>
          <p:nvPr>
            <p:ph type="title"/>
          </p:nvPr>
        </p:nvSpPr>
        <p:spPr>
          <a:xfrm>
            <a:off x="437250" y="768288"/>
            <a:ext cx="8269500" cy="384900"/>
          </a:xfrm>
          <a:prstGeom prst="rect">
            <a:avLst/>
          </a:prstGeom>
        </p:spPr>
        <p:txBody>
          <a:bodyPr spcFirstLastPara="1" wrap="square" lIns="0" tIns="0" rIns="0" bIns="0" anchor="t" anchorCtr="0">
            <a:noAutofit/>
          </a:bodyPr>
          <a:lstStyle>
            <a:lvl1pPr lvl="0">
              <a:spcBef>
                <a:spcPts val="0"/>
              </a:spcBef>
              <a:spcAft>
                <a:spcPts val="0"/>
              </a:spcAft>
              <a:buSzPts val="2500"/>
              <a:buFont typeface="Figtree"/>
              <a:buNone/>
              <a:defRPr sz="2500"/>
            </a:lvl1pPr>
            <a:lvl2pPr lvl="1">
              <a:spcBef>
                <a:spcPts val="0"/>
              </a:spcBef>
              <a:spcAft>
                <a:spcPts val="0"/>
              </a:spcAft>
              <a:buSzPts val="2500"/>
              <a:buFont typeface="Figtree"/>
              <a:buNone/>
              <a:defRPr sz="2500"/>
            </a:lvl2pPr>
            <a:lvl3pPr lvl="2">
              <a:spcBef>
                <a:spcPts val="0"/>
              </a:spcBef>
              <a:spcAft>
                <a:spcPts val="0"/>
              </a:spcAft>
              <a:buSzPts val="2500"/>
              <a:buFont typeface="Figtree"/>
              <a:buNone/>
              <a:defRPr sz="2500"/>
            </a:lvl3pPr>
            <a:lvl4pPr lvl="3">
              <a:spcBef>
                <a:spcPts val="0"/>
              </a:spcBef>
              <a:spcAft>
                <a:spcPts val="0"/>
              </a:spcAft>
              <a:buSzPts val="2500"/>
              <a:buFont typeface="Figtree"/>
              <a:buNone/>
              <a:defRPr sz="2500"/>
            </a:lvl4pPr>
            <a:lvl5pPr lvl="4">
              <a:spcBef>
                <a:spcPts val="0"/>
              </a:spcBef>
              <a:spcAft>
                <a:spcPts val="0"/>
              </a:spcAft>
              <a:buSzPts val="2500"/>
              <a:buFont typeface="Figtree"/>
              <a:buNone/>
              <a:defRPr sz="2500"/>
            </a:lvl5pPr>
            <a:lvl6pPr lvl="5">
              <a:spcBef>
                <a:spcPts val="0"/>
              </a:spcBef>
              <a:spcAft>
                <a:spcPts val="0"/>
              </a:spcAft>
              <a:buSzPts val="2500"/>
              <a:buFont typeface="Figtree"/>
              <a:buNone/>
              <a:defRPr sz="2500"/>
            </a:lvl6pPr>
            <a:lvl7pPr lvl="6">
              <a:spcBef>
                <a:spcPts val="0"/>
              </a:spcBef>
              <a:spcAft>
                <a:spcPts val="0"/>
              </a:spcAft>
              <a:buSzPts val="2500"/>
              <a:buFont typeface="Figtree"/>
              <a:buNone/>
              <a:defRPr sz="2500"/>
            </a:lvl7pPr>
            <a:lvl8pPr lvl="7">
              <a:spcBef>
                <a:spcPts val="0"/>
              </a:spcBef>
              <a:spcAft>
                <a:spcPts val="0"/>
              </a:spcAft>
              <a:buSzPts val="2500"/>
              <a:buFont typeface="Figtree"/>
              <a:buNone/>
              <a:defRPr sz="2500"/>
            </a:lvl8pPr>
            <a:lvl9pPr lvl="8">
              <a:spcBef>
                <a:spcPts val="0"/>
              </a:spcBef>
              <a:spcAft>
                <a:spcPts val="0"/>
              </a:spcAft>
              <a:buSzPts val="2500"/>
              <a:buFont typeface="Figtree"/>
              <a:buNone/>
              <a:defRPr sz="2500"/>
            </a:lvl9pPr>
          </a:lstStyle>
          <a:p>
            <a:endParaRPr/>
          </a:p>
        </p:txBody>
      </p:sp>
      <p:sp>
        <p:nvSpPr>
          <p:cNvPr id="334" name="Google Shape;334;p33"/>
          <p:cNvSpPr txBox="1">
            <a:spLocks noGrp="1"/>
          </p:cNvSpPr>
          <p:nvPr>
            <p:ph type="title" idx="2"/>
          </p:nvPr>
        </p:nvSpPr>
        <p:spPr>
          <a:xfrm>
            <a:off x="3409838" y="202647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35" name="Google Shape;335;p33"/>
          <p:cNvSpPr txBox="1">
            <a:spLocks noGrp="1"/>
          </p:cNvSpPr>
          <p:nvPr>
            <p:ph type="body" idx="1"/>
          </p:nvPr>
        </p:nvSpPr>
        <p:spPr>
          <a:xfrm>
            <a:off x="3409838" y="235250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36" name="Google Shape;336;p33"/>
          <p:cNvSpPr txBox="1">
            <a:spLocks noGrp="1"/>
          </p:cNvSpPr>
          <p:nvPr>
            <p:ph type="title" idx="3"/>
          </p:nvPr>
        </p:nvSpPr>
        <p:spPr>
          <a:xfrm>
            <a:off x="362475" y="202647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37" name="Google Shape;337;p33"/>
          <p:cNvSpPr txBox="1">
            <a:spLocks noGrp="1"/>
          </p:cNvSpPr>
          <p:nvPr>
            <p:ph type="body" idx="4"/>
          </p:nvPr>
        </p:nvSpPr>
        <p:spPr>
          <a:xfrm>
            <a:off x="362475" y="235250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38" name="Google Shape;338;p33"/>
          <p:cNvSpPr txBox="1">
            <a:spLocks noGrp="1"/>
          </p:cNvSpPr>
          <p:nvPr>
            <p:ph type="title" idx="5"/>
          </p:nvPr>
        </p:nvSpPr>
        <p:spPr>
          <a:xfrm>
            <a:off x="6457200" y="202647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39" name="Google Shape;339;p33"/>
          <p:cNvSpPr txBox="1">
            <a:spLocks noGrp="1"/>
          </p:cNvSpPr>
          <p:nvPr>
            <p:ph type="body" idx="6"/>
          </p:nvPr>
        </p:nvSpPr>
        <p:spPr>
          <a:xfrm>
            <a:off x="6457200" y="235250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40" name="Google Shape;340;p33"/>
          <p:cNvSpPr txBox="1">
            <a:spLocks noGrp="1"/>
          </p:cNvSpPr>
          <p:nvPr>
            <p:ph type="title" idx="7"/>
          </p:nvPr>
        </p:nvSpPr>
        <p:spPr>
          <a:xfrm>
            <a:off x="362475" y="371102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41" name="Google Shape;341;p33"/>
          <p:cNvSpPr txBox="1">
            <a:spLocks noGrp="1"/>
          </p:cNvSpPr>
          <p:nvPr>
            <p:ph type="body" idx="8"/>
          </p:nvPr>
        </p:nvSpPr>
        <p:spPr>
          <a:xfrm>
            <a:off x="362475" y="403705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42" name="Google Shape;342;p33"/>
          <p:cNvSpPr txBox="1">
            <a:spLocks noGrp="1"/>
          </p:cNvSpPr>
          <p:nvPr>
            <p:ph type="title" idx="9"/>
          </p:nvPr>
        </p:nvSpPr>
        <p:spPr>
          <a:xfrm>
            <a:off x="3409200" y="371102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43" name="Google Shape;343;p33"/>
          <p:cNvSpPr txBox="1">
            <a:spLocks noGrp="1"/>
          </p:cNvSpPr>
          <p:nvPr>
            <p:ph type="body" idx="13"/>
          </p:nvPr>
        </p:nvSpPr>
        <p:spPr>
          <a:xfrm>
            <a:off x="3409200" y="403705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44" name="Google Shape;344;p33"/>
          <p:cNvSpPr txBox="1">
            <a:spLocks noGrp="1"/>
          </p:cNvSpPr>
          <p:nvPr>
            <p:ph type="title" idx="14"/>
          </p:nvPr>
        </p:nvSpPr>
        <p:spPr>
          <a:xfrm>
            <a:off x="6381150" y="3711025"/>
            <a:ext cx="2325600" cy="200100"/>
          </a:xfrm>
          <a:prstGeom prst="rect">
            <a:avLst/>
          </a:prstGeom>
        </p:spPr>
        <p:txBody>
          <a:bodyPr spcFirstLastPara="1" wrap="square" lIns="0" tIns="0" rIns="0" bIns="0" anchor="t" anchorCtr="0">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a:endParaRPr/>
          </a:p>
        </p:txBody>
      </p:sp>
      <p:sp>
        <p:nvSpPr>
          <p:cNvPr id="345" name="Google Shape;345;p33"/>
          <p:cNvSpPr txBox="1">
            <a:spLocks noGrp="1"/>
          </p:cNvSpPr>
          <p:nvPr>
            <p:ph type="body" idx="15"/>
          </p:nvPr>
        </p:nvSpPr>
        <p:spPr>
          <a:xfrm>
            <a:off x="6381150" y="4037050"/>
            <a:ext cx="2325600" cy="677400"/>
          </a:xfrm>
          <a:prstGeom prst="rect">
            <a:avLst/>
          </a:prstGeom>
          <a:noFill/>
          <a:ln>
            <a:noFill/>
          </a:ln>
        </p:spPr>
        <p:txBody>
          <a:bodyPr spcFirstLastPara="1" wrap="square" lIns="0" tIns="0" rIns="0" bIns="0" anchor="t" anchorCtr="0">
            <a:spAutoFit/>
          </a:bodyPr>
          <a:lstStyle>
            <a:lvl1pPr marL="457200" lvl="0"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marL="914400" lvl="1"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marL="1371600" lvl="2"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marL="1828800" lvl="3"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marL="2286000" lvl="4"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marL="2743200" lvl="5"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marL="3200400" lvl="6"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marL="3657600" lvl="7"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marL="4114800" lvl="8" indent="-29845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a:endParaRPr/>
          </a:p>
        </p:txBody>
      </p:sp>
      <p:sp>
        <p:nvSpPr>
          <p:cNvPr id="346" name="Google Shape;346;p33"/>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47" name="Google Shape;347;p33"/>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48" name="Google Shape;348;p33"/>
          <p:cNvSpPr txBox="1">
            <a:spLocks noGrp="1"/>
          </p:cNvSpPr>
          <p:nvPr>
            <p:ph type="subTitle" idx="16"/>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49" name="Google Shape;349;p33"/>
          <p:cNvSpPr txBox="1">
            <a:spLocks noGrp="1"/>
          </p:cNvSpPr>
          <p:nvPr>
            <p:ph type="subTitle" idx="17"/>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text">
  <p:cSld name="BIG_NUMBER_1_1">
    <p:bg>
      <p:bgPr>
        <a:solidFill>
          <a:schemeClr val="lt2"/>
        </a:solidFill>
        <a:effectLst/>
      </p:bgPr>
    </p:bg>
    <p:spTree>
      <p:nvGrpSpPr>
        <p:cNvPr id="1" name="Shape 350"/>
        <p:cNvGrpSpPr/>
        <p:nvPr/>
      </p:nvGrpSpPr>
      <p:grpSpPr>
        <a:xfrm>
          <a:off x="0" y="0"/>
          <a:ext cx="0" cy="0"/>
          <a:chOff x="0" y="0"/>
          <a:chExt cx="0" cy="0"/>
        </a:xfrm>
      </p:grpSpPr>
      <p:sp>
        <p:nvSpPr>
          <p:cNvPr id="351" name="Google Shape;351;p34"/>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52" name="Google Shape;352;p34"/>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353" name="Google Shape;353;p34"/>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354" name="Google Shape;354;p34"/>
          <p:cNvSpPr/>
          <p:nvPr/>
        </p:nvSpPr>
        <p:spPr>
          <a:xfrm>
            <a:off x="-150" y="656513"/>
            <a:ext cx="9144300" cy="42681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355" name="Google Shape;355;p34"/>
          <p:cNvSpPr txBox="1">
            <a:spLocks noGrp="1"/>
          </p:cNvSpPr>
          <p:nvPr>
            <p:ph type="ctrTitle"/>
          </p:nvPr>
        </p:nvSpPr>
        <p:spPr>
          <a:xfrm>
            <a:off x="1313250" y="2109413"/>
            <a:ext cx="6517500" cy="1362300"/>
          </a:xfrm>
          <a:prstGeom prst="rect">
            <a:avLst/>
          </a:prstGeom>
        </p:spPr>
        <p:txBody>
          <a:bodyPr spcFirstLastPara="1" wrap="square" lIns="91425" tIns="91425" rIns="91425" bIns="91425" anchor="ctr" anchorCtr="0">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56" name="Google Shape;356;p34"/>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57" name="Google Shape;357;p34"/>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58" name="Google Shape;358;p34"/>
          <p:cNvSpPr txBox="1">
            <a:spLocks noGrp="1"/>
          </p:cNvSpPr>
          <p:nvPr>
            <p:ph type="subTitle" idx="1"/>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59" name="Google Shape;359;p34"/>
          <p:cNvSpPr txBox="1">
            <a:spLocks noGrp="1"/>
          </p:cNvSpPr>
          <p:nvPr>
            <p:ph type="subTitle" idx="2"/>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iz 1">
  <p:cSld name="BIG_NUMBER_1_1_1_1">
    <p:bg>
      <p:bgPr>
        <a:solidFill>
          <a:schemeClr val="accent2"/>
        </a:solidFill>
        <a:effectLst/>
      </p:bgPr>
    </p:bg>
    <p:spTree>
      <p:nvGrpSpPr>
        <p:cNvPr id="1" name="Shape 360"/>
        <p:cNvGrpSpPr/>
        <p:nvPr/>
      </p:nvGrpSpPr>
      <p:grpSpPr>
        <a:xfrm>
          <a:off x="0" y="0"/>
          <a:ext cx="0" cy="0"/>
          <a:chOff x="0" y="0"/>
          <a:chExt cx="0" cy="0"/>
        </a:xfrm>
      </p:grpSpPr>
      <p:grpSp>
        <p:nvGrpSpPr>
          <p:cNvPr id="361" name="Google Shape;361;p35"/>
          <p:cNvGrpSpPr/>
          <p:nvPr/>
        </p:nvGrpSpPr>
        <p:grpSpPr>
          <a:xfrm>
            <a:off x="-968" y="656650"/>
            <a:ext cx="9145937" cy="4268100"/>
            <a:chOff x="1666" y="656650"/>
            <a:chExt cx="9144108" cy="4268100"/>
          </a:xfrm>
        </p:grpSpPr>
        <p:sp>
          <p:nvSpPr>
            <p:cNvPr id="362" name="Google Shape;362;p35"/>
            <p:cNvSpPr/>
            <p:nvPr/>
          </p:nvSpPr>
          <p:spPr>
            <a:xfrm>
              <a:off x="1666"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63" name="Google Shape;363;p35"/>
            <p:cNvSpPr/>
            <p:nvPr/>
          </p:nvSpPr>
          <p:spPr>
            <a:xfrm>
              <a:off x="1808746"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64" name="Google Shape;364;p35"/>
            <p:cNvSpPr/>
            <p:nvPr/>
          </p:nvSpPr>
          <p:spPr>
            <a:xfrm>
              <a:off x="3615827"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65" name="Google Shape;365;p35"/>
            <p:cNvSpPr/>
            <p:nvPr/>
          </p:nvSpPr>
          <p:spPr>
            <a:xfrm>
              <a:off x="5422907"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66" name="Google Shape;366;p35"/>
            <p:cNvSpPr/>
            <p:nvPr/>
          </p:nvSpPr>
          <p:spPr>
            <a:xfrm>
              <a:off x="7229974"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367" name="Google Shape;367;p35"/>
          <p:cNvSpPr txBox="1">
            <a:spLocks noGrp="1"/>
          </p:cNvSpPr>
          <p:nvPr>
            <p:ph type="body" idx="1"/>
          </p:nvPr>
        </p:nvSpPr>
        <p:spPr>
          <a:xfrm>
            <a:off x="35137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68" name="Google Shape;368;p35"/>
          <p:cNvSpPr txBox="1">
            <a:spLocks noGrp="1"/>
          </p:cNvSpPr>
          <p:nvPr>
            <p:ph type="body" idx="2"/>
          </p:nvPr>
        </p:nvSpPr>
        <p:spPr>
          <a:xfrm>
            <a:off x="35137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69" name="Google Shape;369;p35"/>
          <p:cNvSpPr txBox="1">
            <a:spLocks noGrp="1"/>
          </p:cNvSpPr>
          <p:nvPr>
            <p:ph type="body" idx="3"/>
          </p:nvPr>
        </p:nvSpPr>
        <p:spPr>
          <a:xfrm>
            <a:off x="932400" y="2487400"/>
            <a:ext cx="7279200" cy="6465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Font typeface="Figtree"/>
              <a:buChar char="●"/>
              <a:defRPr/>
            </a:lvl1pPr>
            <a:lvl2pPr marL="914400" lvl="1" indent="-323850">
              <a:spcBef>
                <a:spcPts val="0"/>
              </a:spcBef>
              <a:spcAft>
                <a:spcPts val="0"/>
              </a:spcAft>
              <a:buSzPts val="1500"/>
              <a:buFont typeface="Figtree"/>
              <a:buChar char="○"/>
              <a:defRPr/>
            </a:lvl2pPr>
            <a:lvl3pPr marL="1371600" lvl="2" indent="-323850">
              <a:spcBef>
                <a:spcPts val="0"/>
              </a:spcBef>
              <a:spcAft>
                <a:spcPts val="0"/>
              </a:spcAft>
              <a:buSzPts val="1500"/>
              <a:buFont typeface="Figtree"/>
              <a:buChar char="■"/>
              <a:defRPr/>
            </a:lvl3pPr>
            <a:lvl4pPr marL="1828800" lvl="3" indent="-323850">
              <a:spcBef>
                <a:spcPts val="0"/>
              </a:spcBef>
              <a:spcAft>
                <a:spcPts val="0"/>
              </a:spcAft>
              <a:buSzPts val="1500"/>
              <a:buFont typeface="Figtree"/>
              <a:buChar char="●"/>
              <a:defRPr/>
            </a:lvl4pPr>
            <a:lvl5pPr marL="2286000" lvl="4" indent="-323850">
              <a:spcBef>
                <a:spcPts val="0"/>
              </a:spcBef>
              <a:spcAft>
                <a:spcPts val="0"/>
              </a:spcAft>
              <a:buSzPts val="1500"/>
              <a:buFont typeface="Figtree"/>
              <a:buChar char="○"/>
              <a:defRPr/>
            </a:lvl5pPr>
            <a:lvl6pPr marL="2743200" lvl="5" indent="-323850">
              <a:spcBef>
                <a:spcPts val="0"/>
              </a:spcBef>
              <a:spcAft>
                <a:spcPts val="0"/>
              </a:spcAft>
              <a:buSzPts val="1500"/>
              <a:buFont typeface="Figtree"/>
              <a:buChar char="■"/>
              <a:defRPr/>
            </a:lvl6pPr>
            <a:lvl7pPr marL="3200400" lvl="6" indent="-323850">
              <a:spcBef>
                <a:spcPts val="0"/>
              </a:spcBef>
              <a:spcAft>
                <a:spcPts val="0"/>
              </a:spcAft>
              <a:buSzPts val="1500"/>
              <a:buFont typeface="Figtree"/>
              <a:buChar char="●"/>
              <a:defRPr/>
            </a:lvl7pPr>
            <a:lvl8pPr marL="3657600" lvl="7" indent="-323850">
              <a:spcBef>
                <a:spcPts val="0"/>
              </a:spcBef>
              <a:spcAft>
                <a:spcPts val="0"/>
              </a:spcAft>
              <a:buSzPts val="1500"/>
              <a:buFont typeface="Figtree"/>
              <a:buChar char="○"/>
              <a:defRPr/>
            </a:lvl8pPr>
            <a:lvl9pPr marL="4114800" lvl="8" indent="-323850">
              <a:spcBef>
                <a:spcPts val="0"/>
              </a:spcBef>
              <a:spcAft>
                <a:spcPts val="0"/>
              </a:spcAft>
              <a:buSzPts val="1500"/>
              <a:buFont typeface="Figtree"/>
              <a:buChar char="■"/>
              <a:defRPr/>
            </a:lvl9pPr>
          </a:lstStyle>
          <a:p>
            <a:endParaRPr/>
          </a:p>
        </p:txBody>
      </p:sp>
      <p:sp>
        <p:nvSpPr>
          <p:cNvPr id="370" name="Google Shape;370;p35"/>
          <p:cNvSpPr txBox="1">
            <a:spLocks noGrp="1"/>
          </p:cNvSpPr>
          <p:nvPr>
            <p:ph type="body" idx="4"/>
          </p:nvPr>
        </p:nvSpPr>
        <p:spPr>
          <a:xfrm>
            <a:off x="60951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71" name="Google Shape;371;p35"/>
          <p:cNvSpPr txBox="1">
            <a:spLocks noGrp="1"/>
          </p:cNvSpPr>
          <p:nvPr>
            <p:ph type="body" idx="5"/>
          </p:nvPr>
        </p:nvSpPr>
        <p:spPr>
          <a:xfrm>
            <a:off x="60951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72" name="Google Shape;372;p35"/>
          <p:cNvSpPr txBox="1">
            <a:spLocks noGrp="1"/>
          </p:cNvSpPr>
          <p:nvPr>
            <p:ph type="title"/>
          </p:nvPr>
        </p:nvSpPr>
        <p:spPr>
          <a:xfrm>
            <a:off x="932400" y="1634950"/>
            <a:ext cx="7279200" cy="572700"/>
          </a:xfrm>
          <a:prstGeom prst="rect">
            <a:avLst/>
          </a:prstGeom>
        </p:spPr>
        <p:txBody>
          <a:bodyPr spcFirstLastPara="1" wrap="square" lIns="0" tIns="0" rIns="0" bIns="0" anchor="b"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373" name="Google Shape;373;p35"/>
          <p:cNvSpPr txBox="1">
            <a:spLocks noGrp="1"/>
          </p:cNvSpPr>
          <p:nvPr>
            <p:ph type="body" idx="6"/>
          </p:nvPr>
        </p:nvSpPr>
        <p:spPr>
          <a:xfrm>
            <a:off x="9324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74" name="Google Shape;374;p35"/>
          <p:cNvSpPr txBox="1">
            <a:spLocks noGrp="1"/>
          </p:cNvSpPr>
          <p:nvPr>
            <p:ph type="body" idx="7"/>
          </p:nvPr>
        </p:nvSpPr>
        <p:spPr>
          <a:xfrm>
            <a:off x="9324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375" name="Google Shape;375;p35"/>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76" name="Google Shape;376;p35"/>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77" name="Google Shape;377;p35"/>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78" name="Google Shape;378;p35"/>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cxnSp>
        <p:nvCxnSpPr>
          <p:cNvPr id="379" name="Google Shape;379;p35"/>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380" name="Google Shape;380;p35"/>
          <p:cNvSpPr txBox="1">
            <a:spLocks noGrp="1"/>
          </p:cNvSpPr>
          <p:nvPr>
            <p:ph type="subTitle" idx="8"/>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81" name="Google Shape;381;p35"/>
          <p:cNvSpPr txBox="1">
            <a:spLocks noGrp="1"/>
          </p:cNvSpPr>
          <p:nvPr>
            <p:ph type="subTitle" idx="9"/>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iz 1, response">
  <p:cSld name="BIG_NUMBER_1_1_1_1_1">
    <p:bg>
      <p:bgPr>
        <a:solidFill>
          <a:schemeClr val="accent3"/>
        </a:solidFill>
        <a:effectLst/>
      </p:bgPr>
    </p:bg>
    <p:spTree>
      <p:nvGrpSpPr>
        <p:cNvPr id="1" name="Shape 382"/>
        <p:cNvGrpSpPr/>
        <p:nvPr/>
      </p:nvGrpSpPr>
      <p:grpSpPr>
        <a:xfrm>
          <a:off x="0" y="0"/>
          <a:ext cx="0" cy="0"/>
          <a:chOff x="0" y="0"/>
          <a:chExt cx="0" cy="0"/>
        </a:xfrm>
      </p:grpSpPr>
      <p:grpSp>
        <p:nvGrpSpPr>
          <p:cNvPr id="383" name="Google Shape;383;p36"/>
          <p:cNvGrpSpPr/>
          <p:nvPr/>
        </p:nvGrpSpPr>
        <p:grpSpPr>
          <a:xfrm>
            <a:off x="-968" y="656650"/>
            <a:ext cx="9145937" cy="4268100"/>
            <a:chOff x="1666" y="656650"/>
            <a:chExt cx="9144108" cy="4268100"/>
          </a:xfrm>
        </p:grpSpPr>
        <p:sp>
          <p:nvSpPr>
            <p:cNvPr id="384" name="Google Shape;384;p36"/>
            <p:cNvSpPr/>
            <p:nvPr/>
          </p:nvSpPr>
          <p:spPr>
            <a:xfrm>
              <a:off x="1666"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85" name="Google Shape;385;p36"/>
            <p:cNvSpPr/>
            <p:nvPr/>
          </p:nvSpPr>
          <p:spPr>
            <a:xfrm>
              <a:off x="1808746"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86" name="Google Shape;386;p36"/>
            <p:cNvSpPr/>
            <p:nvPr/>
          </p:nvSpPr>
          <p:spPr>
            <a:xfrm>
              <a:off x="3615827"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87" name="Google Shape;387;p36"/>
            <p:cNvSpPr/>
            <p:nvPr/>
          </p:nvSpPr>
          <p:spPr>
            <a:xfrm>
              <a:off x="5422907"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388" name="Google Shape;388;p36"/>
            <p:cNvSpPr/>
            <p:nvPr/>
          </p:nvSpPr>
          <p:spPr>
            <a:xfrm>
              <a:off x="7229974" y="656650"/>
              <a:ext cx="1915800" cy="4268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389" name="Google Shape;389;p36"/>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90" name="Google Shape;390;p36"/>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391" name="Google Shape;391;p36"/>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392" name="Google Shape;392;p36"/>
          <p:cNvSpPr txBox="1">
            <a:spLocks noGrp="1"/>
          </p:cNvSpPr>
          <p:nvPr>
            <p:ph type="ctrTitle"/>
          </p:nvPr>
        </p:nvSpPr>
        <p:spPr>
          <a:xfrm>
            <a:off x="1313250" y="2109413"/>
            <a:ext cx="6517500" cy="1362300"/>
          </a:xfrm>
          <a:prstGeom prst="rect">
            <a:avLst/>
          </a:prstGeom>
        </p:spPr>
        <p:txBody>
          <a:bodyPr spcFirstLastPara="1" wrap="square" lIns="91425" tIns="91425" rIns="91425" bIns="91425" anchor="ctr" anchorCtr="0">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93" name="Google Shape;393;p36"/>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94" name="Google Shape;394;p36"/>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395" name="Google Shape;395;p36"/>
          <p:cNvSpPr txBox="1">
            <a:spLocks noGrp="1"/>
          </p:cNvSpPr>
          <p:nvPr>
            <p:ph type="subTitle" idx="1"/>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396" name="Google Shape;396;p36"/>
          <p:cNvSpPr txBox="1">
            <a:spLocks noGrp="1"/>
          </p:cNvSpPr>
          <p:nvPr>
            <p:ph type="subTitle" idx="2"/>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iz 2">
  <p:cSld name="BIG_NUMBER_1_1_1_1_2">
    <p:bg>
      <p:bgPr>
        <a:solidFill>
          <a:schemeClr val="accent2"/>
        </a:solidFill>
        <a:effectLst/>
      </p:bgPr>
    </p:bg>
    <p:spTree>
      <p:nvGrpSpPr>
        <p:cNvPr id="1" name="Shape 397"/>
        <p:cNvGrpSpPr/>
        <p:nvPr/>
      </p:nvGrpSpPr>
      <p:grpSpPr>
        <a:xfrm>
          <a:off x="0" y="0"/>
          <a:ext cx="0" cy="0"/>
          <a:chOff x="0" y="0"/>
          <a:chExt cx="0" cy="0"/>
        </a:xfrm>
      </p:grpSpPr>
      <p:grpSp>
        <p:nvGrpSpPr>
          <p:cNvPr id="398" name="Google Shape;398;p37"/>
          <p:cNvGrpSpPr/>
          <p:nvPr/>
        </p:nvGrpSpPr>
        <p:grpSpPr>
          <a:xfrm>
            <a:off x="-25" y="656526"/>
            <a:ext cx="9143972" cy="4268100"/>
            <a:chOff x="-25" y="656526"/>
            <a:chExt cx="9143972" cy="4268100"/>
          </a:xfrm>
        </p:grpSpPr>
        <p:sp>
          <p:nvSpPr>
            <p:cNvPr id="399" name="Google Shape;399;p37"/>
            <p:cNvSpPr/>
            <p:nvPr/>
          </p:nvSpPr>
          <p:spPr>
            <a:xfrm rot="-5400000">
              <a:off x="-110875"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400" name="Google Shape;400;p37"/>
            <p:cNvSpPr/>
            <p:nvPr/>
          </p:nvSpPr>
          <p:spPr>
            <a:xfrm rot="-5400000">
              <a:off x="2437854"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sp>
          <p:nvSpPr>
            <p:cNvPr id="401" name="Google Shape;401;p37"/>
            <p:cNvSpPr/>
            <p:nvPr/>
          </p:nvSpPr>
          <p:spPr>
            <a:xfrm rot="-5400000">
              <a:off x="4986697"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Figtree SemiBold"/>
                <a:ea typeface="Figtree SemiBold"/>
                <a:cs typeface="Figtree SemiBold"/>
                <a:sym typeface="Figtree SemiBold"/>
              </a:endParaRPr>
            </a:p>
          </p:txBody>
        </p:sp>
      </p:grpSp>
      <p:sp>
        <p:nvSpPr>
          <p:cNvPr id="402" name="Google Shape;402;p37"/>
          <p:cNvSpPr txBox="1">
            <a:spLocks noGrp="1"/>
          </p:cNvSpPr>
          <p:nvPr>
            <p:ph type="body" idx="1"/>
          </p:nvPr>
        </p:nvSpPr>
        <p:spPr>
          <a:xfrm>
            <a:off x="932400" y="2487400"/>
            <a:ext cx="7279200" cy="6465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Font typeface="Figtree"/>
              <a:buChar char="●"/>
              <a:defRPr/>
            </a:lvl1pPr>
            <a:lvl2pPr marL="914400" lvl="1" indent="-323850">
              <a:spcBef>
                <a:spcPts val="0"/>
              </a:spcBef>
              <a:spcAft>
                <a:spcPts val="0"/>
              </a:spcAft>
              <a:buSzPts val="1500"/>
              <a:buFont typeface="Figtree"/>
              <a:buChar char="○"/>
              <a:defRPr/>
            </a:lvl2pPr>
            <a:lvl3pPr marL="1371600" lvl="2" indent="-323850">
              <a:spcBef>
                <a:spcPts val="0"/>
              </a:spcBef>
              <a:spcAft>
                <a:spcPts val="0"/>
              </a:spcAft>
              <a:buSzPts val="1500"/>
              <a:buFont typeface="Figtree"/>
              <a:buChar char="■"/>
              <a:defRPr/>
            </a:lvl3pPr>
            <a:lvl4pPr marL="1828800" lvl="3" indent="-323850">
              <a:spcBef>
                <a:spcPts val="0"/>
              </a:spcBef>
              <a:spcAft>
                <a:spcPts val="0"/>
              </a:spcAft>
              <a:buSzPts val="1500"/>
              <a:buFont typeface="Figtree"/>
              <a:buChar char="●"/>
              <a:defRPr/>
            </a:lvl4pPr>
            <a:lvl5pPr marL="2286000" lvl="4" indent="-323850">
              <a:spcBef>
                <a:spcPts val="0"/>
              </a:spcBef>
              <a:spcAft>
                <a:spcPts val="0"/>
              </a:spcAft>
              <a:buSzPts val="1500"/>
              <a:buFont typeface="Figtree"/>
              <a:buChar char="○"/>
              <a:defRPr/>
            </a:lvl5pPr>
            <a:lvl6pPr marL="2743200" lvl="5" indent="-323850">
              <a:spcBef>
                <a:spcPts val="0"/>
              </a:spcBef>
              <a:spcAft>
                <a:spcPts val="0"/>
              </a:spcAft>
              <a:buSzPts val="1500"/>
              <a:buFont typeface="Figtree"/>
              <a:buChar char="■"/>
              <a:defRPr/>
            </a:lvl6pPr>
            <a:lvl7pPr marL="3200400" lvl="6" indent="-323850">
              <a:spcBef>
                <a:spcPts val="0"/>
              </a:spcBef>
              <a:spcAft>
                <a:spcPts val="0"/>
              </a:spcAft>
              <a:buSzPts val="1500"/>
              <a:buFont typeface="Figtree"/>
              <a:buChar char="●"/>
              <a:defRPr/>
            </a:lvl7pPr>
            <a:lvl8pPr marL="3657600" lvl="7" indent="-323850">
              <a:spcBef>
                <a:spcPts val="0"/>
              </a:spcBef>
              <a:spcAft>
                <a:spcPts val="0"/>
              </a:spcAft>
              <a:buSzPts val="1500"/>
              <a:buFont typeface="Figtree"/>
              <a:buChar char="○"/>
              <a:defRPr/>
            </a:lvl8pPr>
            <a:lvl9pPr marL="4114800" lvl="8" indent="-323850">
              <a:spcBef>
                <a:spcPts val="0"/>
              </a:spcBef>
              <a:spcAft>
                <a:spcPts val="0"/>
              </a:spcAft>
              <a:buSzPts val="1500"/>
              <a:buFont typeface="Figtree"/>
              <a:buChar char="■"/>
              <a:defRPr/>
            </a:lvl9pPr>
          </a:lstStyle>
          <a:p>
            <a:endParaRPr/>
          </a:p>
        </p:txBody>
      </p:sp>
      <p:sp>
        <p:nvSpPr>
          <p:cNvPr id="403" name="Google Shape;403;p37"/>
          <p:cNvSpPr txBox="1">
            <a:spLocks noGrp="1"/>
          </p:cNvSpPr>
          <p:nvPr>
            <p:ph type="title"/>
          </p:nvPr>
        </p:nvSpPr>
        <p:spPr>
          <a:xfrm>
            <a:off x="932400" y="1634950"/>
            <a:ext cx="7279200" cy="572700"/>
          </a:xfrm>
          <a:prstGeom prst="rect">
            <a:avLst/>
          </a:prstGeom>
        </p:spPr>
        <p:txBody>
          <a:bodyPr spcFirstLastPara="1" wrap="square" lIns="0" tIns="0" rIns="0" bIns="0" anchor="b" anchorCtr="0">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a:endParaRPr/>
          </a:p>
        </p:txBody>
      </p:sp>
      <p:sp>
        <p:nvSpPr>
          <p:cNvPr id="404" name="Google Shape;404;p37"/>
          <p:cNvSpPr txBox="1">
            <a:spLocks noGrp="1"/>
          </p:cNvSpPr>
          <p:nvPr>
            <p:ph type="body" idx="2"/>
          </p:nvPr>
        </p:nvSpPr>
        <p:spPr>
          <a:xfrm>
            <a:off x="9324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05" name="Google Shape;405;p37"/>
          <p:cNvSpPr txBox="1">
            <a:spLocks noGrp="1"/>
          </p:cNvSpPr>
          <p:nvPr>
            <p:ph type="body" idx="3"/>
          </p:nvPr>
        </p:nvSpPr>
        <p:spPr>
          <a:xfrm>
            <a:off x="9324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06" name="Google Shape;406;p37"/>
          <p:cNvSpPr txBox="1">
            <a:spLocks noGrp="1"/>
          </p:cNvSpPr>
          <p:nvPr>
            <p:ph type="body" idx="4"/>
          </p:nvPr>
        </p:nvSpPr>
        <p:spPr>
          <a:xfrm>
            <a:off x="35137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07" name="Google Shape;407;p37"/>
          <p:cNvSpPr txBox="1">
            <a:spLocks noGrp="1"/>
          </p:cNvSpPr>
          <p:nvPr>
            <p:ph type="body" idx="5"/>
          </p:nvPr>
        </p:nvSpPr>
        <p:spPr>
          <a:xfrm>
            <a:off x="35137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08" name="Google Shape;408;p37"/>
          <p:cNvSpPr txBox="1">
            <a:spLocks noGrp="1"/>
          </p:cNvSpPr>
          <p:nvPr>
            <p:ph type="body" idx="6"/>
          </p:nvPr>
        </p:nvSpPr>
        <p:spPr>
          <a:xfrm>
            <a:off x="6095150" y="3270238"/>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09" name="Google Shape;409;p37"/>
          <p:cNvSpPr txBox="1">
            <a:spLocks noGrp="1"/>
          </p:cNvSpPr>
          <p:nvPr>
            <p:ph type="body" idx="7"/>
          </p:nvPr>
        </p:nvSpPr>
        <p:spPr>
          <a:xfrm>
            <a:off x="6095150" y="3502400"/>
            <a:ext cx="2116500" cy="226800"/>
          </a:xfrm>
          <a:prstGeom prst="rect">
            <a:avLst/>
          </a:prstGeom>
          <a:noFill/>
          <a:ln>
            <a:noFill/>
          </a:ln>
        </p:spPr>
        <p:txBody>
          <a:bodyPr spcFirstLastPara="1" wrap="square" lIns="91425" tIns="91425" rIns="91425" bIns="91425" anchor="ctr" anchorCtr="0">
            <a:noAutofit/>
          </a:bodyPr>
          <a:lstStyle>
            <a:lvl1pPr marL="457200" lvl="0"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410" name="Google Shape;410;p37"/>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11" name="Google Shape;411;p37"/>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2" name="Google Shape;412;p37"/>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13" name="Google Shape;413;p37"/>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cxnSp>
        <p:nvCxnSpPr>
          <p:cNvPr id="414" name="Google Shape;414;p37"/>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415" name="Google Shape;415;p37"/>
          <p:cNvSpPr txBox="1">
            <a:spLocks noGrp="1"/>
          </p:cNvSpPr>
          <p:nvPr>
            <p:ph type="subTitle" idx="8"/>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416" name="Google Shape;416;p37"/>
          <p:cNvSpPr txBox="1">
            <a:spLocks noGrp="1"/>
          </p:cNvSpPr>
          <p:nvPr>
            <p:ph type="subTitle" idx="9"/>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iz 2, response">
  <p:cSld name="BIG_NUMBER_1_1_1_1_1_2">
    <p:bg>
      <p:bgPr>
        <a:solidFill>
          <a:schemeClr val="accent3"/>
        </a:solidFill>
        <a:effectLst/>
      </p:bgPr>
    </p:bg>
    <p:spTree>
      <p:nvGrpSpPr>
        <p:cNvPr id="1" name="Shape 417"/>
        <p:cNvGrpSpPr/>
        <p:nvPr/>
      </p:nvGrpSpPr>
      <p:grpSpPr>
        <a:xfrm>
          <a:off x="0" y="0"/>
          <a:ext cx="0" cy="0"/>
          <a:chOff x="0" y="0"/>
          <a:chExt cx="0" cy="0"/>
        </a:xfrm>
      </p:grpSpPr>
      <p:grpSp>
        <p:nvGrpSpPr>
          <p:cNvPr id="418" name="Google Shape;418;p38"/>
          <p:cNvGrpSpPr/>
          <p:nvPr/>
        </p:nvGrpSpPr>
        <p:grpSpPr>
          <a:xfrm>
            <a:off x="-25" y="656526"/>
            <a:ext cx="9143972" cy="4268100"/>
            <a:chOff x="-25" y="656526"/>
            <a:chExt cx="9143972" cy="4268100"/>
          </a:xfrm>
        </p:grpSpPr>
        <p:sp>
          <p:nvSpPr>
            <p:cNvPr id="419" name="Google Shape;419;p38"/>
            <p:cNvSpPr/>
            <p:nvPr/>
          </p:nvSpPr>
          <p:spPr>
            <a:xfrm rot="-5400000">
              <a:off x="-110875"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SemiBold"/>
                <a:ea typeface="Figtree SemiBold"/>
                <a:cs typeface="Figtree SemiBold"/>
                <a:sym typeface="Figtree SemiBold"/>
              </a:endParaRPr>
            </a:p>
          </p:txBody>
        </p:sp>
        <p:sp>
          <p:nvSpPr>
            <p:cNvPr id="420" name="Google Shape;420;p38"/>
            <p:cNvSpPr/>
            <p:nvPr/>
          </p:nvSpPr>
          <p:spPr>
            <a:xfrm rot="-5400000">
              <a:off x="2437854"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SemiBold"/>
                <a:ea typeface="Figtree SemiBold"/>
                <a:cs typeface="Figtree SemiBold"/>
                <a:sym typeface="Figtree SemiBold"/>
              </a:endParaRPr>
            </a:p>
          </p:txBody>
        </p:sp>
        <p:sp>
          <p:nvSpPr>
            <p:cNvPr id="421" name="Google Shape;421;p38"/>
            <p:cNvSpPr/>
            <p:nvPr/>
          </p:nvSpPr>
          <p:spPr>
            <a:xfrm rot="-5400000">
              <a:off x="4986697" y="767376"/>
              <a:ext cx="4268100" cy="404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SemiBold"/>
                <a:ea typeface="Figtree SemiBold"/>
                <a:cs typeface="Figtree SemiBold"/>
                <a:sym typeface="Figtree SemiBold"/>
              </a:endParaRPr>
            </a:p>
          </p:txBody>
        </p:sp>
      </p:grpSp>
      <p:sp>
        <p:nvSpPr>
          <p:cNvPr id="422" name="Google Shape;422;p38"/>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23" name="Google Shape;423;p38"/>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424" name="Google Shape;424;p38"/>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425" name="Google Shape;425;p38"/>
          <p:cNvSpPr txBox="1">
            <a:spLocks noGrp="1"/>
          </p:cNvSpPr>
          <p:nvPr>
            <p:ph type="ctrTitle"/>
          </p:nvPr>
        </p:nvSpPr>
        <p:spPr>
          <a:xfrm>
            <a:off x="1313250" y="2109413"/>
            <a:ext cx="6517500" cy="1362300"/>
          </a:xfrm>
          <a:prstGeom prst="rect">
            <a:avLst/>
          </a:prstGeom>
        </p:spPr>
        <p:txBody>
          <a:bodyPr spcFirstLastPara="1" wrap="square" lIns="91425" tIns="91425" rIns="91425" bIns="91425" anchor="ctr" anchorCtr="0">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426" name="Google Shape;426;p38"/>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27" name="Google Shape;427;p38"/>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28" name="Google Shape;428;p38"/>
          <p:cNvSpPr txBox="1">
            <a:spLocks noGrp="1"/>
          </p:cNvSpPr>
          <p:nvPr>
            <p:ph type="subTitle" idx="1"/>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429" name="Google Shape;429;p38"/>
          <p:cNvSpPr txBox="1">
            <a:spLocks noGrp="1"/>
          </p:cNvSpPr>
          <p:nvPr>
            <p:ph type="subTitle" idx="2"/>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dk2"/>
        </a:solidFill>
        <a:effectLst/>
      </p:bgPr>
    </p:bg>
    <p:spTree>
      <p:nvGrpSpPr>
        <p:cNvPr id="1" name="Shape 430"/>
        <p:cNvGrpSpPr/>
        <p:nvPr/>
      </p:nvGrpSpPr>
      <p:grpSpPr>
        <a:xfrm>
          <a:off x="0" y="0"/>
          <a:ext cx="0" cy="0"/>
          <a:chOff x="0" y="0"/>
          <a:chExt cx="0" cy="0"/>
        </a:xfrm>
      </p:grpSpPr>
      <p:sp>
        <p:nvSpPr>
          <p:cNvPr id="431" name="Google Shape;431;p39"/>
          <p:cNvSpPr/>
          <p:nvPr/>
        </p:nvSpPr>
        <p:spPr>
          <a:xfrm>
            <a:off x="110838" y="113400"/>
            <a:ext cx="7947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32" name="Google Shape;432;p39"/>
          <p:cNvSpPr txBox="1">
            <a:spLocks noGrp="1"/>
          </p:cNvSpPr>
          <p:nvPr>
            <p:ph type="sldNum" idx="12"/>
          </p:nvPr>
        </p:nvSpPr>
        <p:spPr>
          <a:xfrm>
            <a:off x="143700" y="102475"/>
            <a:ext cx="548700" cy="24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433" name="Google Shape;433;p39"/>
          <p:cNvCxnSpPr/>
          <p:nvPr/>
        </p:nvCxnSpPr>
        <p:spPr>
          <a:xfrm>
            <a:off x="111000" y="443900"/>
            <a:ext cx="8922000" cy="0"/>
          </a:xfrm>
          <a:prstGeom prst="straightConnector1">
            <a:avLst/>
          </a:prstGeom>
          <a:noFill/>
          <a:ln w="9525" cap="flat" cmpd="sng">
            <a:solidFill>
              <a:schemeClr val="lt1"/>
            </a:solidFill>
            <a:prstDash val="solid"/>
            <a:round/>
            <a:headEnd type="none" w="med" len="med"/>
            <a:tailEnd type="none" w="med" len="med"/>
          </a:ln>
        </p:spPr>
      </p:cxnSp>
      <p:sp>
        <p:nvSpPr>
          <p:cNvPr id="434" name="Google Shape;434;p39"/>
          <p:cNvSpPr/>
          <p:nvPr/>
        </p:nvSpPr>
        <p:spPr>
          <a:xfrm>
            <a:off x="74437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35" name="Google Shape;435;p39"/>
          <p:cNvSpPr/>
          <p:nvPr/>
        </p:nvSpPr>
        <p:spPr>
          <a:xfrm>
            <a:off x="5776463" y="113400"/>
            <a:ext cx="1589400" cy="226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latin typeface="Figtree SemiBold"/>
              <a:ea typeface="Figtree SemiBold"/>
              <a:cs typeface="Figtree SemiBold"/>
              <a:sym typeface="Figtree SemiBold"/>
            </a:endParaRPr>
          </a:p>
        </p:txBody>
      </p:sp>
      <p:sp>
        <p:nvSpPr>
          <p:cNvPr id="436" name="Google Shape;436;p39"/>
          <p:cNvSpPr txBox="1">
            <a:spLocks noGrp="1"/>
          </p:cNvSpPr>
          <p:nvPr>
            <p:ph type="subTitle" idx="1"/>
          </p:nvPr>
        </p:nvSpPr>
        <p:spPr>
          <a:xfrm>
            <a:off x="5809350"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
        <p:nvSpPr>
          <p:cNvPr id="437" name="Google Shape;437;p39"/>
          <p:cNvSpPr txBox="1">
            <a:spLocks noGrp="1"/>
          </p:cNvSpPr>
          <p:nvPr>
            <p:ph type="subTitle" idx="2"/>
          </p:nvPr>
        </p:nvSpPr>
        <p:spPr>
          <a:xfrm>
            <a:off x="7476775" y="58800"/>
            <a:ext cx="1556400" cy="338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555600"/>
            <a:ext cx="2808000" cy="755700"/>
          </a:xfrm>
          <a:prstGeom prst="rect">
            <a:avLst/>
          </a:prstGeom>
        </p:spPr>
        <p:txBody>
          <a:bodyPr spcFirstLastPara="1" wrap="square" lIns="0" tIns="0" rIns="0" bIns="0"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90250" y="450150"/>
            <a:ext cx="6367800" cy="4090800"/>
          </a:xfrm>
          <a:prstGeom prst="rect">
            <a:avLst/>
          </a:prstGeom>
        </p:spPr>
        <p:txBody>
          <a:bodyPr spcFirstLastPara="1" wrap="square" lIns="0" tIns="0" rIns="0" bIns="0"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_1">
    <p:spTree>
      <p:nvGrpSpPr>
        <p:cNvPr id="1" name="Shape 31"/>
        <p:cNvGrpSpPr/>
        <p:nvPr/>
      </p:nvGrpSpPr>
      <p:grpSpPr>
        <a:xfrm>
          <a:off x="0" y="0"/>
          <a:ext cx="0" cy="0"/>
          <a:chOff x="0" y="0"/>
          <a:chExt cx="0" cy="0"/>
        </a:xfrm>
      </p:grpSpPr>
      <p:sp>
        <p:nvSpPr>
          <p:cNvPr id="32" name="Google Shape;32;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8"/>
          <p:cNvSpPr txBox="1">
            <a:spLocks noGrp="1"/>
          </p:cNvSpPr>
          <p:nvPr>
            <p:ph type="title"/>
          </p:nvPr>
        </p:nvSpPr>
        <p:spPr>
          <a:xfrm>
            <a:off x="265500" y="1233175"/>
            <a:ext cx="4045200" cy="1482300"/>
          </a:xfrm>
          <a:prstGeom prst="rect">
            <a:avLst/>
          </a:prstGeom>
        </p:spPr>
        <p:txBody>
          <a:bodyPr spcFirstLastPara="1" wrap="square" lIns="0" tIns="0" rIns="0" bIns="0"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4" name="Google Shape;34;p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5" name="Google Shape;35;p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spcBef>
                <a:spcPts val="0"/>
              </a:spcBef>
              <a:spcAft>
                <a:spcPts val="0"/>
              </a:spcAft>
              <a:buSzPts val="1400"/>
              <a:buNone/>
              <a:defRPr/>
            </a:lvl1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_1_3">
    <p:spTree>
      <p:nvGrpSpPr>
        <p:cNvPr id="1" name="Shape 40"/>
        <p:cNvGrpSpPr/>
        <p:nvPr/>
      </p:nvGrpSpPr>
      <p:grpSpPr>
        <a:xfrm>
          <a:off x="0" y="0"/>
          <a:ext cx="0" cy="0"/>
          <a:chOff x="0" y="0"/>
          <a:chExt cx="0" cy="0"/>
        </a:xfrm>
      </p:grpSpPr>
      <p:sp>
        <p:nvSpPr>
          <p:cNvPr id="41" name="Google Shape;41;p10"/>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42" name="Google Shape;42;p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43700" y="102475"/>
            <a:ext cx="548700" cy="248700"/>
          </a:xfrm>
          <a:prstGeom prst="rect">
            <a:avLst/>
          </a:prstGeom>
          <a:noFill/>
          <a:ln>
            <a:noFill/>
          </a:ln>
        </p:spPr>
        <p:txBody>
          <a:bodyPr spcFirstLastPara="1" wrap="square" lIns="91425" tIns="91425" rIns="91425" bIns="91425" anchor="ctr" anchorCtr="0">
            <a:noAutofit/>
          </a:bodyPr>
          <a:lstStyle>
            <a:lvl1pPr lvl="0">
              <a:buNone/>
              <a:defRPr sz="1000">
                <a:solidFill>
                  <a:schemeClr val="dk1"/>
                </a:solidFill>
                <a:latin typeface="Figtree SemiBold"/>
                <a:ea typeface="Figtree SemiBold"/>
                <a:cs typeface="Figtree SemiBold"/>
                <a:sym typeface="Figtree SemiBold"/>
              </a:defRPr>
            </a:lvl1pPr>
            <a:lvl2pPr lvl="1">
              <a:buNone/>
              <a:defRPr sz="1000">
                <a:solidFill>
                  <a:schemeClr val="dk1"/>
                </a:solidFill>
                <a:latin typeface="Figtree SemiBold"/>
                <a:ea typeface="Figtree SemiBold"/>
                <a:cs typeface="Figtree SemiBold"/>
                <a:sym typeface="Figtree SemiBold"/>
              </a:defRPr>
            </a:lvl2pPr>
            <a:lvl3pPr lvl="2">
              <a:buNone/>
              <a:defRPr sz="1000">
                <a:solidFill>
                  <a:schemeClr val="dk1"/>
                </a:solidFill>
                <a:latin typeface="Figtree SemiBold"/>
                <a:ea typeface="Figtree SemiBold"/>
                <a:cs typeface="Figtree SemiBold"/>
                <a:sym typeface="Figtree SemiBold"/>
              </a:defRPr>
            </a:lvl3pPr>
            <a:lvl4pPr lvl="3">
              <a:buNone/>
              <a:defRPr sz="1000">
                <a:solidFill>
                  <a:schemeClr val="dk1"/>
                </a:solidFill>
                <a:latin typeface="Figtree SemiBold"/>
                <a:ea typeface="Figtree SemiBold"/>
                <a:cs typeface="Figtree SemiBold"/>
                <a:sym typeface="Figtree SemiBold"/>
              </a:defRPr>
            </a:lvl4pPr>
            <a:lvl5pPr lvl="4">
              <a:buNone/>
              <a:defRPr sz="1000">
                <a:solidFill>
                  <a:schemeClr val="dk1"/>
                </a:solidFill>
                <a:latin typeface="Figtree SemiBold"/>
                <a:ea typeface="Figtree SemiBold"/>
                <a:cs typeface="Figtree SemiBold"/>
                <a:sym typeface="Figtree SemiBold"/>
              </a:defRPr>
            </a:lvl5pPr>
            <a:lvl6pPr lvl="5">
              <a:buNone/>
              <a:defRPr sz="1000">
                <a:solidFill>
                  <a:schemeClr val="dk1"/>
                </a:solidFill>
                <a:latin typeface="Figtree SemiBold"/>
                <a:ea typeface="Figtree SemiBold"/>
                <a:cs typeface="Figtree SemiBold"/>
                <a:sym typeface="Figtree SemiBold"/>
              </a:defRPr>
            </a:lvl6pPr>
            <a:lvl7pPr lvl="6">
              <a:buNone/>
              <a:defRPr sz="1000">
                <a:solidFill>
                  <a:schemeClr val="dk1"/>
                </a:solidFill>
                <a:latin typeface="Figtree SemiBold"/>
                <a:ea typeface="Figtree SemiBold"/>
                <a:cs typeface="Figtree SemiBold"/>
                <a:sym typeface="Figtree SemiBold"/>
              </a:defRPr>
            </a:lvl7pPr>
            <a:lvl8pPr lvl="7">
              <a:buNone/>
              <a:defRPr sz="1000">
                <a:solidFill>
                  <a:schemeClr val="dk1"/>
                </a:solidFill>
                <a:latin typeface="Figtree SemiBold"/>
                <a:ea typeface="Figtree SemiBold"/>
                <a:cs typeface="Figtree SemiBold"/>
                <a:sym typeface="Figtree SemiBold"/>
              </a:defRPr>
            </a:lvl8pPr>
            <a:lvl9pPr lvl="8">
              <a:buNone/>
              <a:defRPr sz="1000">
                <a:solidFill>
                  <a:schemeClr val="dk1"/>
                </a:solidFill>
                <a:latin typeface="Figtree SemiBold"/>
                <a:ea typeface="Figtree SemiBold"/>
                <a:cs typeface="Figtree SemiBold"/>
                <a:sym typeface="Figtree SemiBold"/>
              </a:defRPr>
            </a:lvl9pPr>
          </a:lstStyle>
          <a:p>
            <a:pPr marL="0" lvl="0" indent="0" algn="l" rtl="0">
              <a:spcBef>
                <a:spcPts val="0"/>
              </a:spcBef>
              <a:spcAft>
                <a:spcPts val="0"/>
              </a:spcAft>
              <a:buNone/>
            </a:pPr>
            <a:fld id="{00000000-1234-1234-1234-123412341234}" type="slidenum">
              <a:rPr lang="en"/>
              <a:t>‹#›</a:t>
            </a:fld>
            <a:endParaRPr/>
          </a:p>
        </p:txBody>
      </p:sp>
      <p:sp>
        <p:nvSpPr>
          <p:cNvPr id="7" name="Google Shape;7;p1"/>
          <p:cNvSpPr txBox="1">
            <a:spLocks noGrp="1"/>
          </p:cNvSpPr>
          <p:nvPr>
            <p:ph type="body" idx="1"/>
          </p:nvPr>
        </p:nvSpPr>
        <p:spPr>
          <a:xfrm>
            <a:off x="932400" y="2949400"/>
            <a:ext cx="7279200" cy="877200"/>
          </a:xfrm>
          <a:prstGeom prst="rect">
            <a:avLst/>
          </a:prstGeom>
          <a:noFill/>
          <a:ln>
            <a:noFill/>
          </a:ln>
        </p:spPr>
        <p:txBody>
          <a:bodyPr spcFirstLastPara="1" wrap="square" lIns="91425" tIns="91425" rIns="91425" bIns="91425" anchor="t" anchorCtr="0">
            <a:normAutofit/>
          </a:bodyPr>
          <a:lstStyle>
            <a:lvl1pPr marL="457200" lvl="0"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marL="914400" lvl="1"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marL="1371600" lvl="2"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marL="1828800" lvl="3"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marL="2286000" lvl="4"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marL="2743200" lvl="5"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marL="3200400" lvl="6"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marL="3657600" lvl="7"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marL="4114800" lvl="8" indent="-32385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a:endParaRPr/>
          </a:p>
        </p:txBody>
      </p:sp>
      <p:sp>
        <p:nvSpPr>
          <p:cNvPr id="8" name="Google Shape;8;p1"/>
          <p:cNvSpPr txBox="1">
            <a:spLocks noGrp="1"/>
          </p:cNvSpPr>
          <p:nvPr>
            <p:ph type="title"/>
          </p:nvPr>
        </p:nvSpPr>
        <p:spPr>
          <a:xfrm>
            <a:off x="932400" y="1881350"/>
            <a:ext cx="7279200" cy="572700"/>
          </a:xfrm>
          <a:prstGeom prst="rect">
            <a:avLst/>
          </a:prstGeom>
          <a:noFill/>
          <a:ln>
            <a:noFill/>
          </a:ln>
        </p:spPr>
        <p:txBody>
          <a:bodyPr spcFirstLastPara="1" wrap="square" lIns="0" tIns="0" rIns="0" bIns="0" anchor="b" anchorCtr="0">
            <a:normAutofit/>
          </a:bodyPr>
          <a:lstStyle>
            <a:lvl1pPr lvl="0"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1pPr>
            <a:lvl2pPr lvl="1"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2pPr>
            <a:lvl3pPr lvl="2"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3pPr>
            <a:lvl4pPr lvl="3"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4pPr>
            <a:lvl5pPr lvl="4"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5pPr>
            <a:lvl6pPr lvl="5"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6pPr>
            <a:lvl7pPr lvl="6"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7pPr>
            <a:lvl8pPr lvl="7"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8pPr>
            <a:lvl9pPr lvl="8" algn="ctr">
              <a:lnSpc>
                <a:spcPct val="85000"/>
              </a:lnSpc>
              <a:spcBef>
                <a:spcPts val="0"/>
              </a:spcBef>
              <a:spcAft>
                <a:spcPts val="0"/>
              </a:spcAft>
              <a:buClr>
                <a:schemeClr val="dk1"/>
              </a:buClr>
              <a:buSzPts val="3500"/>
              <a:buFont typeface="Figtree"/>
              <a:buNone/>
              <a:defRPr sz="3500" b="1">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open.spotify.com/playlist/7LQdiLeEdRpYC9CbXanya3?si=de364e00643148d7"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0"/>
          <p:cNvSpPr txBox="1">
            <a:spLocks noGrp="1"/>
          </p:cNvSpPr>
          <p:nvPr>
            <p:ph type="ctrTitle"/>
          </p:nvPr>
        </p:nvSpPr>
        <p:spPr>
          <a:xfrm>
            <a:off x="429300" y="1513878"/>
            <a:ext cx="8285400" cy="9949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t>The Joy Project!</a:t>
            </a:r>
          </a:p>
        </p:txBody>
      </p:sp>
      <p:sp>
        <p:nvSpPr>
          <p:cNvPr id="443" name="Google Shape;443;p40"/>
          <p:cNvSpPr txBox="1">
            <a:spLocks noGrp="1"/>
          </p:cNvSpPr>
          <p:nvPr>
            <p:ph type="subTitle" idx="1"/>
          </p:nvPr>
        </p:nvSpPr>
        <p:spPr>
          <a:xfrm>
            <a:off x="429300" y="2694504"/>
            <a:ext cx="8285400" cy="1013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dirty="0"/>
              <a:t>Sarah Prior, PhD</a:t>
            </a:r>
            <a:endParaRPr lang="en-US" dirty="0"/>
          </a:p>
          <a:p>
            <a:pPr marL="0" indent="0">
              <a:lnSpc>
                <a:spcPct val="150000"/>
              </a:lnSpc>
            </a:pPr>
            <a:r>
              <a:rPr lang="en" dirty="0"/>
              <a:t>Tori Bush, Sociology</a:t>
            </a:r>
          </a:p>
          <a:p>
            <a:pPr marL="0" indent="0">
              <a:lnSpc>
                <a:spcPct val="150000"/>
              </a:lnSpc>
            </a:pPr>
            <a:endParaRPr lang="en" dirty="0"/>
          </a:p>
          <a:p>
            <a:pPr marL="0" indent="0">
              <a:lnSpc>
                <a:spcPct val="150000"/>
              </a:lnSpc>
            </a:pPr>
            <a:r>
              <a:rPr lang="en" dirty="0"/>
              <a:t>A</a:t>
            </a:r>
            <a:r>
              <a:rPr lang="en-US" dirty="0"/>
              <a:t>p</a:t>
            </a:r>
            <a:r>
              <a:rPr lang="en" dirty="0" err="1"/>
              <a:t>ril</a:t>
            </a:r>
            <a:r>
              <a:rPr lang="en" dirty="0"/>
              <a:t> 7, 2026</a:t>
            </a:r>
          </a:p>
          <a:p>
            <a:pPr marL="0" indent="0"/>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2"/>
        <p:cNvGrpSpPr/>
        <p:nvPr/>
      </p:nvGrpSpPr>
      <p:grpSpPr>
        <a:xfrm>
          <a:off x="0" y="0"/>
          <a:ext cx="0" cy="0"/>
          <a:chOff x="0" y="0"/>
          <a:chExt cx="0" cy="0"/>
        </a:xfrm>
      </p:grpSpPr>
      <p:sp>
        <p:nvSpPr>
          <p:cNvPr id="483" name="Google Shape;483;p44"/>
          <p:cNvSpPr txBox="1">
            <a:spLocks noGrp="1"/>
          </p:cNvSpPr>
          <p:nvPr>
            <p:ph type="sldNum" idx="12"/>
          </p:nvPr>
        </p:nvSpPr>
        <p:spPr>
          <a:xfrm>
            <a:off x="143700" y="102475"/>
            <a:ext cx="715282"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484" name="Google Shape;484;p44"/>
          <p:cNvSpPr txBox="1">
            <a:spLocks noGrp="1"/>
          </p:cNvSpPr>
          <p:nvPr>
            <p:ph type="title"/>
          </p:nvPr>
        </p:nvSpPr>
        <p:spPr>
          <a:xfrm>
            <a:off x="434800" y="2593849"/>
            <a:ext cx="2325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Methods</a:t>
            </a:r>
            <a:endParaRPr/>
          </a:p>
        </p:txBody>
      </p:sp>
      <p:sp>
        <p:nvSpPr>
          <p:cNvPr id="485" name="Google Shape;485;p44"/>
          <p:cNvSpPr txBox="1">
            <a:spLocks noGrp="1"/>
          </p:cNvSpPr>
          <p:nvPr>
            <p:ph type="title" idx="2"/>
          </p:nvPr>
        </p:nvSpPr>
        <p:spPr>
          <a:xfrm>
            <a:off x="3410831" y="1976846"/>
            <a:ext cx="2325600" cy="50400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Purpose</a:t>
            </a:r>
            <a:endParaRPr sz="2400"/>
          </a:p>
        </p:txBody>
      </p:sp>
      <p:sp>
        <p:nvSpPr>
          <p:cNvPr id="486" name="Google Shape;486;p44"/>
          <p:cNvSpPr txBox="1">
            <a:spLocks noGrp="1"/>
          </p:cNvSpPr>
          <p:nvPr>
            <p:ph type="body" idx="1"/>
          </p:nvPr>
        </p:nvSpPr>
        <p:spPr>
          <a:xfrm>
            <a:off x="3540562" y="2593849"/>
            <a:ext cx="2062875" cy="1451417"/>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1200"/>
              </a:spcAft>
              <a:buNone/>
            </a:pPr>
            <a:r>
              <a:rPr lang="en" sz="1200"/>
              <a:t>To uncover if, and how, university academic leaders think about creating joy in the spaces they lead.</a:t>
            </a:r>
            <a:endParaRPr sz="1200"/>
          </a:p>
        </p:txBody>
      </p:sp>
      <p:sp>
        <p:nvSpPr>
          <p:cNvPr id="487" name="Google Shape;487;p44"/>
          <p:cNvSpPr txBox="1">
            <a:spLocks noGrp="1"/>
          </p:cNvSpPr>
          <p:nvPr>
            <p:ph type="title" idx="3"/>
          </p:nvPr>
        </p:nvSpPr>
        <p:spPr>
          <a:xfrm>
            <a:off x="6383606" y="1590310"/>
            <a:ext cx="2325600" cy="773071"/>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US" b="1"/>
              <a:t>n=27 completed</a:t>
            </a:r>
            <a:br>
              <a:rPr lang="en-US" b="1"/>
            </a:br>
            <a:r>
              <a:rPr lang="en-US" b="1"/>
              <a:t>…more to come!</a:t>
            </a:r>
          </a:p>
        </p:txBody>
      </p:sp>
      <p:sp>
        <p:nvSpPr>
          <p:cNvPr id="488" name="Google Shape;488;p44"/>
          <p:cNvSpPr txBox="1">
            <a:spLocks noGrp="1"/>
          </p:cNvSpPr>
          <p:nvPr>
            <p:ph type="body" idx="4"/>
          </p:nvPr>
        </p:nvSpPr>
        <p:spPr>
          <a:xfrm>
            <a:off x="6383606" y="2667282"/>
            <a:ext cx="2325600" cy="1003426"/>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1200"/>
              <a:t>Executive Management</a:t>
            </a:r>
            <a:endParaRPr sz="1200"/>
          </a:p>
          <a:p>
            <a:pPr marL="0" lvl="0" indent="0" algn="ctr" rtl="0">
              <a:lnSpc>
                <a:spcPct val="150000"/>
              </a:lnSpc>
              <a:spcBef>
                <a:spcPts val="1200"/>
              </a:spcBef>
              <a:spcAft>
                <a:spcPts val="0"/>
              </a:spcAft>
              <a:buNone/>
            </a:pPr>
            <a:r>
              <a:rPr lang="en" sz="1200"/>
              <a:t>Deans and Assoc./Assist. Deans</a:t>
            </a:r>
            <a:endParaRPr sz="1200"/>
          </a:p>
          <a:p>
            <a:pPr marL="0" lvl="0" indent="0" algn="ctr" rtl="0">
              <a:lnSpc>
                <a:spcPct val="150000"/>
              </a:lnSpc>
              <a:spcBef>
                <a:spcPts val="1200"/>
              </a:spcBef>
              <a:spcAft>
                <a:spcPts val="0"/>
              </a:spcAft>
              <a:buNone/>
            </a:pPr>
            <a:r>
              <a:rPr lang="en" sz="1200"/>
              <a:t>Department Chairs</a:t>
            </a:r>
            <a:endParaRPr sz="1200"/>
          </a:p>
          <a:p>
            <a:pPr marL="0" lvl="0" indent="0" algn="ctr" rtl="0">
              <a:lnSpc>
                <a:spcPct val="150000"/>
              </a:lnSpc>
              <a:spcBef>
                <a:spcPts val="1200"/>
              </a:spcBef>
              <a:spcAft>
                <a:spcPts val="0"/>
              </a:spcAft>
              <a:buNone/>
            </a:pPr>
            <a:r>
              <a:rPr lang="en" sz="1200"/>
              <a:t>Program Directors</a:t>
            </a:r>
            <a:endParaRPr sz="1200"/>
          </a:p>
          <a:p>
            <a:pPr marL="0" lvl="0" indent="0" algn="ctr" rtl="0">
              <a:spcBef>
                <a:spcPts val="1200"/>
              </a:spcBef>
              <a:spcAft>
                <a:spcPts val="1200"/>
              </a:spcAft>
              <a:buNone/>
            </a:pPr>
            <a:endParaRPr/>
          </a:p>
        </p:txBody>
      </p:sp>
      <p:sp>
        <p:nvSpPr>
          <p:cNvPr id="489" name="Google Shape;489;p44"/>
          <p:cNvSpPr txBox="1">
            <a:spLocks noGrp="1"/>
          </p:cNvSpPr>
          <p:nvPr>
            <p:ph type="subTitle" idx="5"/>
          </p:nvPr>
        </p:nvSpPr>
        <p:spPr>
          <a:xfrm>
            <a:off x="5809350"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The Joy Project</a:t>
            </a:r>
            <a:endParaRPr/>
          </a:p>
        </p:txBody>
      </p:sp>
      <p:sp>
        <p:nvSpPr>
          <p:cNvPr id="490" name="Google Shape;490;p44"/>
          <p:cNvSpPr txBox="1">
            <a:spLocks noGrp="1"/>
          </p:cNvSpPr>
          <p:nvPr>
            <p:ph type="subTitle" idx="6"/>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Methods</a:t>
            </a:r>
            <a:endParaRPr/>
          </a:p>
        </p:txBody>
      </p:sp>
      <p:sp>
        <p:nvSpPr>
          <p:cNvPr id="3" name="Google Shape;485;p44">
            <a:extLst>
              <a:ext uri="{FF2B5EF4-FFF2-40B4-BE49-F238E27FC236}">
                <a16:creationId xmlns:a16="http://schemas.microsoft.com/office/drawing/2014/main" id="{59D06C1D-4D4A-69F1-51EA-17464557A9E6}"/>
              </a:ext>
            </a:extLst>
          </p:cNvPr>
          <p:cNvSpPr txBox="1">
            <a:spLocks/>
          </p:cNvSpPr>
          <p:nvPr/>
        </p:nvSpPr>
        <p:spPr>
          <a:xfrm>
            <a:off x="6761825" y="1086309"/>
            <a:ext cx="1556400" cy="50400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dk1"/>
              </a:buClr>
              <a:buSzPts val="1300"/>
              <a:buFont typeface="Figtree ExtraBold"/>
              <a:buNone/>
              <a:defRPr sz="1300" b="0" i="0" u="none" strike="noStrike" cap="none">
                <a:solidFill>
                  <a:schemeClr val="dk1"/>
                </a:solidFill>
                <a:latin typeface="Figtree ExtraBold"/>
                <a:ea typeface="Figtree ExtraBold"/>
                <a:cs typeface="Figtree ExtraBold"/>
                <a:sym typeface="Figtree ExtraBold"/>
              </a:defRPr>
            </a:lvl1pPr>
            <a:lvl2pPr marR="0" lvl="1"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2pPr>
            <a:lvl3pPr marR="0" lvl="2"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3pPr>
            <a:lvl4pPr marR="0" lvl="3"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4pPr>
            <a:lvl5pPr marR="0" lvl="4"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5pPr>
            <a:lvl6pPr marR="0" lvl="5"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6pPr>
            <a:lvl7pPr marR="0" lvl="6"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7pPr>
            <a:lvl8pPr marR="0" lvl="7"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8pPr>
            <a:lvl9pPr marR="0" lvl="8" algn="ctr" rtl="0">
              <a:lnSpc>
                <a:spcPct val="85000"/>
              </a:lnSpc>
              <a:spcBef>
                <a:spcPts val="0"/>
              </a:spcBef>
              <a:spcAft>
                <a:spcPts val="0"/>
              </a:spcAft>
              <a:buClr>
                <a:schemeClr val="dk1"/>
              </a:buClr>
              <a:buSzPts val="1300"/>
              <a:buFont typeface="Figtree"/>
              <a:buNone/>
              <a:defRPr sz="1300" b="1" i="0" u="none" strike="noStrike" cap="none">
                <a:solidFill>
                  <a:schemeClr val="dk1"/>
                </a:solidFill>
                <a:latin typeface="Figtree"/>
                <a:ea typeface="Figtree"/>
                <a:cs typeface="Figtree"/>
                <a:sym typeface="Figtree"/>
              </a:defRPr>
            </a:lvl9pPr>
          </a:lstStyle>
          <a:p>
            <a:r>
              <a:rPr lang="en-US" sz="2400" dirty="0"/>
              <a:t>Sample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A60043-C8E3-4583-C619-AAFB4ED58373}"/>
              </a:ext>
            </a:extLst>
          </p:cNvPr>
          <p:cNvSpPr>
            <a:spLocks noGrp="1"/>
          </p:cNvSpPr>
          <p:nvPr>
            <p:ph type="ctrTitle"/>
          </p:nvPr>
        </p:nvSpPr>
        <p:spPr/>
        <p:txBody>
          <a:bodyPr/>
          <a:lstStyle/>
          <a:p>
            <a:r>
              <a:rPr lang="en-US" dirty="0"/>
              <a:t>FINDINGS</a:t>
            </a:r>
            <a:r>
              <a:rPr lang="en-US"/>
              <a:t>!</a:t>
            </a:r>
            <a:endParaRPr lang="en-US" dirty="0"/>
          </a:p>
        </p:txBody>
      </p:sp>
      <p:sp>
        <p:nvSpPr>
          <p:cNvPr id="10" name="Subtitle 9">
            <a:extLst>
              <a:ext uri="{FF2B5EF4-FFF2-40B4-BE49-F238E27FC236}">
                <a16:creationId xmlns:a16="http://schemas.microsoft.com/office/drawing/2014/main" id="{15EE4363-246D-3948-7286-3498212F9AD3}"/>
              </a:ext>
            </a:extLst>
          </p:cNvPr>
          <p:cNvSpPr>
            <a:spLocks noGrp="1"/>
          </p:cNvSpPr>
          <p:nvPr>
            <p:ph type="subTitle" idx="1"/>
          </p:nvPr>
        </p:nvSpPr>
        <p:spPr>
          <a:xfrm>
            <a:off x="5661891" y="58800"/>
            <a:ext cx="1703859" cy="338700"/>
          </a:xfrm>
        </p:spPr>
        <p:txBody>
          <a:bodyPr/>
          <a:lstStyle/>
          <a:p>
            <a:r>
              <a:rPr lang="en-US"/>
              <a:t>The Joy Project</a:t>
            </a:r>
          </a:p>
        </p:txBody>
      </p:sp>
      <p:sp>
        <p:nvSpPr>
          <p:cNvPr id="11" name="Subtitle 10">
            <a:extLst>
              <a:ext uri="{FF2B5EF4-FFF2-40B4-BE49-F238E27FC236}">
                <a16:creationId xmlns:a16="http://schemas.microsoft.com/office/drawing/2014/main" id="{EDE0880C-0E98-327D-CA61-DD3A7E372D1B}"/>
              </a:ext>
            </a:extLst>
          </p:cNvPr>
          <p:cNvSpPr>
            <a:spLocks noGrp="1"/>
          </p:cNvSpPr>
          <p:nvPr>
            <p:ph type="subTitle" idx="2"/>
          </p:nvPr>
        </p:nvSpPr>
        <p:spPr>
          <a:xfrm>
            <a:off x="7329316" y="58800"/>
            <a:ext cx="1703859" cy="338700"/>
          </a:xfrm>
        </p:spPr>
        <p:txBody>
          <a:bodyPr/>
          <a:lstStyle/>
          <a:p>
            <a:r>
              <a:rPr lang="en-US"/>
              <a:t>Findings</a:t>
            </a:r>
          </a:p>
        </p:txBody>
      </p:sp>
      <p:sp>
        <p:nvSpPr>
          <p:cNvPr id="2" name="TextBox 1">
            <a:extLst>
              <a:ext uri="{FF2B5EF4-FFF2-40B4-BE49-F238E27FC236}">
                <a16:creationId xmlns:a16="http://schemas.microsoft.com/office/drawing/2014/main" id="{5F13FCA5-1E7E-7B0E-EF4B-BC66D4B1A961}"/>
              </a:ext>
            </a:extLst>
          </p:cNvPr>
          <p:cNvSpPr txBox="1"/>
          <p:nvPr/>
        </p:nvSpPr>
        <p:spPr>
          <a:xfrm>
            <a:off x="125589" y="95956"/>
            <a:ext cx="7746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9</a:t>
            </a:r>
          </a:p>
        </p:txBody>
      </p:sp>
    </p:spTree>
    <p:extLst>
      <p:ext uri="{BB962C8B-B14F-4D97-AF65-F5344CB8AC3E}">
        <p14:creationId xmlns:p14="http://schemas.microsoft.com/office/powerpoint/2010/main" val="122487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437250" y="768288"/>
            <a:ext cx="8269500" cy="384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How did participants define joy?</a:t>
            </a:r>
            <a:endParaRPr/>
          </a:p>
        </p:txBody>
      </p:sp>
      <p:sp>
        <p:nvSpPr>
          <p:cNvPr id="496" name="Google Shape;496;p45"/>
          <p:cNvSpPr txBox="1">
            <a:spLocks noGrp="1"/>
          </p:cNvSpPr>
          <p:nvPr>
            <p:ph type="sldNum" idx="12"/>
          </p:nvPr>
        </p:nvSpPr>
        <p:spPr>
          <a:xfrm>
            <a:off x="143699" y="102475"/>
            <a:ext cx="742991"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497" name="Google Shape;497;p45"/>
          <p:cNvSpPr txBox="1">
            <a:spLocks noGrp="1"/>
          </p:cNvSpPr>
          <p:nvPr>
            <p:ph type="title" idx="2"/>
          </p:nvPr>
        </p:nvSpPr>
        <p:spPr>
          <a:xfrm>
            <a:off x="3409838"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498" name="Google Shape;498;p45"/>
          <p:cNvSpPr txBox="1">
            <a:spLocks noGrp="1"/>
          </p:cNvSpPr>
          <p:nvPr>
            <p:ph type="body" idx="1"/>
          </p:nvPr>
        </p:nvSpPr>
        <p:spPr>
          <a:xfrm>
            <a:off x="3409200" y="2122025"/>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Intentional</a:t>
            </a:r>
            <a:endParaRPr/>
          </a:p>
          <a:p>
            <a:pPr marL="0" lvl="0" indent="0" algn="ctr" rtl="0">
              <a:lnSpc>
                <a:spcPct val="150000"/>
              </a:lnSpc>
              <a:spcBef>
                <a:spcPts val="0"/>
              </a:spcBef>
              <a:spcAft>
                <a:spcPts val="0"/>
              </a:spcAft>
              <a:buNone/>
            </a:pPr>
            <a:r>
              <a:rPr lang="en"/>
              <a:t>Being Curious</a:t>
            </a:r>
            <a:endParaRPr/>
          </a:p>
          <a:p>
            <a:pPr marL="0" lvl="0" indent="0" algn="ctr" rtl="0">
              <a:lnSpc>
                <a:spcPct val="150000"/>
              </a:lnSpc>
              <a:spcBef>
                <a:spcPts val="0"/>
              </a:spcBef>
              <a:spcAft>
                <a:spcPts val="0"/>
              </a:spcAft>
              <a:buNone/>
            </a:pPr>
            <a:r>
              <a:rPr lang="en"/>
              <a:t>Enjoying the Work</a:t>
            </a:r>
            <a:endParaRPr/>
          </a:p>
        </p:txBody>
      </p:sp>
      <p:sp>
        <p:nvSpPr>
          <p:cNvPr id="499" name="Google Shape;499;p45"/>
          <p:cNvSpPr txBox="1">
            <a:spLocks noGrp="1"/>
          </p:cNvSpPr>
          <p:nvPr>
            <p:ph type="title" idx="3"/>
          </p:nvPr>
        </p:nvSpPr>
        <p:spPr>
          <a:xfrm>
            <a:off x="362475"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500" name="Google Shape;500;p45"/>
          <p:cNvSpPr txBox="1">
            <a:spLocks noGrp="1"/>
          </p:cNvSpPr>
          <p:nvPr>
            <p:ph type="body" idx="4"/>
          </p:nvPr>
        </p:nvSpPr>
        <p:spPr>
          <a:xfrm>
            <a:off x="362475" y="2044456"/>
            <a:ext cx="2325600" cy="803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Community</a:t>
            </a:r>
            <a:endParaRPr/>
          </a:p>
          <a:p>
            <a:pPr marL="0" lvl="0" indent="0" algn="ctr" rtl="0">
              <a:lnSpc>
                <a:spcPct val="150000"/>
              </a:lnSpc>
              <a:spcBef>
                <a:spcPts val="0"/>
              </a:spcBef>
              <a:spcAft>
                <a:spcPts val="0"/>
              </a:spcAft>
              <a:buNone/>
            </a:pPr>
            <a:r>
              <a:rPr lang="en"/>
              <a:t>Connection</a:t>
            </a:r>
            <a:endParaRPr/>
          </a:p>
          <a:p>
            <a:pPr marL="0" lvl="0" indent="0" algn="ctr" rtl="0">
              <a:lnSpc>
                <a:spcPct val="150000"/>
              </a:lnSpc>
              <a:spcBef>
                <a:spcPts val="0"/>
              </a:spcBef>
              <a:spcAft>
                <a:spcPts val="0"/>
              </a:spcAft>
              <a:buNone/>
            </a:pPr>
            <a:r>
              <a:rPr lang="en"/>
              <a:t>Belonging</a:t>
            </a:r>
            <a:endParaRPr/>
          </a:p>
          <a:p>
            <a:pPr marL="0" lvl="0" indent="0" algn="ctr" rtl="0">
              <a:lnSpc>
                <a:spcPct val="150000"/>
              </a:lnSpc>
              <a:spcBef>
                <a:spcPts val="0"/>
              </a:spcBef>
              <a:spcAft>
                <a:spcPts val="0"/>
              </a:spcAft>
              <a:buNone/>
            </a:pPr>
            <a:r>
              <a:rPr lang="en"/>
              <a:t>Connectivity</a:t>
            </a:r>
            <a:endParaRPr/>
          </a:p>
        </p:txBody>
      </p:sp>
      <p:sp>
        <p:nvSpPr>
          <p:cNvPr id="501" name="Google Shape;501;p45"/>
          <p:cNvSpPr txBox="1">
            <a:spLocks noGrp="1"/>
          </p:cNvSpPr>
          <p:nvPr>
            <p:ph type="title" idx="5"/>
          </p:nvPr>
        </p:nvSpPr>
        <p:spPr>
          <a:xfrm>
            <a:off x="6457200"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502" name="Google Shape;502;p45"/>
          <p:cNvSpPr txBox="1">
            <a:spLocks noGrp="1"/>
          </p:cNvSpPr>
          <p:nvPr>
            <p:ph type="body" idx="6"/>
          </p:nvPr>
        </p:nvSpPr>
        <p:spPr>
          <a:xfrm>
            <a:off x="6457200" y="2118381"/>
            <a:ext cx="2325600" cy="677400"/>
          </a:xfrm>
          <a:prstGeom prst="rect">
            <a:avLst/>
          </a:prstGeom>
        </p:spPr>
        <p:txBody>
          <a:bodyPr spcFirstLastPara="1" wrap="square" lIns="0" tIns="0" rIns="0" bIns="0" anchor="t" anchorCtr="0">
            <a:noAutofit/>
          </a:bodyPr>
          <a:lstStyle/>
          <a:p>
            <a:pPr marL="0" lvl="0" indent="0" rtl="0">
              <a:lnSpc>
                <a:spcPct val="150000"/>
              </a:lnSpc>
              <a:spcBef>
                <a:spcPts val="0"/>
              </a:spcBef>
              <a:spcAft>
                <a:spcPts val="0"/>
              </a:spcAft>
              <a:buNone/>
            </a:pPr>
            <a:r>
              <a:rPr lang="en"/>
              <a:t>FUN!</a:t>
            </a:r>
            <a:endParaRPr/>
          </a:p>
          <a:p>
            <a:pPr marL="0" lvl="0" indent="0" rtl="0">
              <a:lnSpc>
                <a:spcPct val="150000"/>
              </a:lnSpc>
              <a:spcBef>
                <a:spcPts val="0"/>
              </a:spcBef>
              <a:spcAft>
                <a:spcPts val="0"/>
              </a:spcAft>
              <a:buNone/>
            </a:pPr>
            <a:r>
              <a:rPr lang="en"/>
              <a:t>Freedom to be in the Moment</a:t>
            </a:r>
            <a:endParaRPr/>
          </a:p>
          <a:p>
            <a:pPr marL="0" lvl="0" indent="0" rtl="0">
              <a:lnSpc>
                <a:spcPct val="150000"/>
              </a:lnSpc>
              <a:spcBef>
                <a:spcPts val="0"/>
              </a:spcBef>
              <a:spcAft>
                <a:spcPts val="0"/>
              </a:spcAft>
              <a:buNone/>
            </a:pPr>
            <a:r>
              <a:rPr lang="en"/>
              <a:t>Freedom to be Vulnerable</a:t>
            </a:r>
            <a:endParaRPr/>
          </a:p>
        </p:txBody>
      </p:sp>
      <p:sp>
        <p:nvSpPr>
          <p:cNvPr id="503" name="Google Shape;503;p45"/>
          <p:cNvSpPr txBox="1">
            <a:spLocks noGrp="1"/>
          </p:cNvSpPr>
          <p:nvPr>
            <p:ph type="title" idx="7"/>
          </p:nvPr>
        </p:nvSpPr>
        <p:spPr>
          <a:xfrm>
            <a:off x="362475" y="354165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504" name="Google Shape;504;p45"/>
          <p:cNvSpPr txBox="1">
            <a:spLocks noGrp="1"/>
          </p:cNvSpPr>
          <p:nvPr>
            <p:ph type="body" idx="8"/>
          </p:nvPr>
        </p:nvSpPr>
        <p:spPr>
          <a:xfrm>
            <a:off x="362475" y="3867675"/>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Personal passion infusing into professional practice</a:t>
            </a:r>
            <a:endParaRPr/>
          </a:p>
          <a:p>
            <a:pPr marL="0" lvl="0" indent="0" algn="ctr" rtl="0">
              <a:lnSpc>
                <a:spcPct val="150000"/>
              </a:lnSpc>
              <a:spcBef>
                <a:spcPts val="1200"/>
              </a:spcBef>
              <a:spcAft>
                <a:spcPts val="1200"/>
              </a:spcAft>
              <a:buNone/>
            </a:pPr>
            <a:r>
              <a:rPr lang="en"/>
              <a:t>Aligning with Values</a:t>
            </a:r>
            <a:endParaRPr/>
          </a:p>
        </p:txBody>
      </p:sp>
      <p:sp>
        <p:nvSpPr>
          <p:cNvPr id="505" name="Google Shape;505;p45"/>
          <p:cNvSpPr txBox="1">
            <a:spLocks noGrp="1"/>
          </p:cNvSpPr>
          <p:nvPr>
            <p:ph type="title" idx="9"/>
          </p:nvPr>
        </p:nvSpPr>
        <p:spPr>
          <a:xfrm>
            <a:off x="3409200" y="354165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506" name="Google Shape;506;p45"/>
          <p:cNvSpPr txBox="1">
            <a:spLocks noGrp="1"/>
          </p:cNvSpPr>
          <p:nvPr>
            <p:ph type="body" idx="13"/>
          </p:nvPr>
        </p:nvSpPr>
        <p:spPr>
          <a:xfrm>
            <a:off x="3409200" y="3867675"/>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One of the things that is fundamentally human about us</a:t>
            </a:r>
            <a:endParaRPr/>
          </a:p>
          <a:p>
            <a:pPr marL="0" lvl="0" indent="0" algn="ctr" rtl="0">
              <a:lnSpc>
                <a:spcPct val="150000"/>
              </a:lnSpc>
              <a:spcBef>
                <a:spcPts val="1200"/>
              </a:spcBef>
              <a:spcAft>
                <a:spcPts val="1200"/>
              </a:spcAft>
              <a:buNone/>
            </a:pPr>
            <a:r>
              <a:rPr lang="en"/>
              <a:t>Boundaries</a:t>
            </a:r>
            <a:endParaRPr/>
          </a:p>
        </p:txBody>
      </p:sp>
      <p:sp>
        <p:nvSpPr>
          <p:cNvPr id="507" name="Google Shape;507;p45"/>
          <p:cNvSpPr txBox="1">
            <a:spLocks noGrp="1"/>
          </p:cNvSpPr>
          <p:nvPr>
            <p:ph type="title" idx="14"/>
          </p:nvPr>
        </p:nvSpPr>
        <p:spPr>
          <a:xfrm>
            <a:off x="6381150" y="354165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Joy is…</a:t>
            </a:r>
            <a:endParaRPr/>
          </a:p>
        </p:txBody>
      </p:sp>
      <p:sp>
        <p:nvSpPr>
          <p:cNvPr id="508" name="Google Shape;508;p45"/>
          <p:cNvSpPr txBox="1">
            <a:spLocks noGrp="1"/>
          </p:cNvSpPr>
          <p:nvPr>
            <p:ph type="body" idx="15"/>
          </p:nvPr>
        </p:nvSpPr>
        <p:spPr>
          <a:xfrm>
            <a:off x="6381150" y="3768262"/>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Celebration</a:t>
            </a:r>
            <a:endParaRPr/>
          </a:p>
          <a:p>
            <a:pPr marL="0" lvl="0" indent="0" algn="ctr" rtl="0">
              <a:lnSpc>
                <a:spcPct val="150000"/>
              </a:lnSpc>
              <a:spcBef>
                <a:spcPts val="0"/>
              </a:spcBef>
              <a:spcAft>
                <a:spcPts val="0"/>
              </a:spcAft>
              <a:buNone/>
            </a:pPr>
            <a:r>
              <a:rPr lang="en"/>
              <a:t>Recognition</a:t>
            </a:r>
            <a:endParaRPr/>
          </a:p>
          <a:p>
            <a:pPr marL="0" lvl="0" indent="0" algn="ctr" rtl="0">
              <a:lnSpc>
                <a:spcPct val="150000"/>
              </a:lnSpc>
              <a:spcBef>
                <a:spcPts val="0"/>
              </a:spcBef>
              <a:spcAft>
                <a:spcPts val="0"/>
              </a:spcAft>
              <a:buNone/>
            </a:pPr>
            <a:r>
              <a:rPr lang="en"/>
              <a:t>Appreciation</a:t>
            </a:r>
            <a:endParaRPr/>
          </a:p>
          <a:p>
            <a:pPr marL="0" lvl="0" indent="0" algn="ctr" rtl="0">
              <a:lnSpc>
                <a:spcPct val="150000"/>
              </a:lnSpc>
              <a:spcBef>
                <a:spcPts val="0"/>
              </a:spcBef>
              <a:spcAft>
                <a:spcPts val="0"/>
              </a:spcAft>
              <a:buNone/>
            </a:pPr>
            <a:r>
              <a:rPr lang="en"/>
              <a:t>Colorful</a:t>
            </a:r>
            <a:endParaRPr/>
          </a:p>
          <a:p>
            <a:pPr marL="0" lvl="0" indent="0" algn="ctr" rtl="0">
              <a:spcBef>
                <a:spcPts val="0"/>
              </a:spcBef>
              <a:spcAft>
                <a:spcPts val="1200"/>
              </a:spcAft>
              <a:buNone/>
            </a:pPr>
            <a:endParaRPr/>
          </a:p>
        </p:txBody>
      </p:sp>
      <p:sp>
        <p:nvSpPr>
          <p:cNvPr id="509" name="Google Shape;509;p45"/>
          <p:cNvSpPr txBox="1">
            <a:spLocks noGrp="1"/>
          </p:cNvSpPr>
          <p:nvPr>
            <p:ph type="subTitle" idx="16"/>
          </p:nvPr>
        </p:nvSpPr>
        <p:spPr>
          <a:xfrm>
            <a:off x="5809350"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None/>
            </a:pPr>
            <a:r>
              <a:rPr lang="en"/>
              <a:t>The Joy Project</a:t>
            </a:r>
            <a:endParaRPr/>
          </a:p>
        </p:txBody>
      </p:sp>
      <p:sp>
        <p:nvSpPr>
          <p:cNvPr id="510" name="Google Shape;510;p45"/>
          <p:cNvSpPr txBox="1">
            <a:spLocks noGrp="1"/>
          </p:cNvSpPr>
          <p:nvPr>
            <p:ph type="subTitle" idx="17"/>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What is Joy?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CDD8-386B-FA83-6E17-01D43990CA51}"/>
              </a:ext>
            </a:extLst>
          </p:cNvPr>
          <p:cNvSpPr>
            <a:spLocks noGrp="1"/>
          </p:cNvSpPr>
          <p:nvPr>
            <p:ph type="title"/>
          </p:nvPr>
        </p:nvSpPr>
        <p:spPr/>
        <p:txBody>
          <a:bodyPr/>
          <a:lstStyle/>
          <a:p>
            <a:r>
              <a:rPr lang="en-US"/>
              <a:t>How is joy experienced?</a:t>
            </a:r>
          </a:p>
        </p:txBody>
      </p:sp>
      <p:sp>
        <p:nvSpPr>
          <p:cNvPr id="3" name="Title 2">
            <a:extLst>
              <a:ext uri="{FF2B5EF4-FFF2-40B4-BE49-F238E27FC236}">
                <a16:creationId xmlns:a16="http://schemas.microsoft.com/office/drawing/2014/main" id="{A671AAE4-129A-8D82-6DA5-7911597142B2}"/>
              </a:ext>
            </a:extLst>
          </p:cNvPr>
          <p:cNvSpPr>
            <a:spLocks noGrp="1"/>
          </p:cNvSpPr>
          <p:nvPr>
            <p:ph type="title" idx="2"/>
          </p:nvPr>
        </p:nvSpPr>
        <p:spPr/>
        <p:txBody>
          <a:bodyPr/>
          <a:lstStyle/>
          <a:p>
            <a:r>
              <a:rPr lang="en-US"/>
              <a:t>Joyful Experiences</a:t>
            </a:r>
          </a:p>
        </p:txBody>
      </p:sp>
      <p:sp>
        <p:nvSpPr>
          <p:cNvPr id="4" name="Text Placeholder 3">
            <a:extLst>
              <a:ext uri="{FF2B5EF4-FFF2-40B4-BE49-F238E27FC236}">
                <a16:creationId xmlns:a16="http://schemas.microsoft.com/office/drawing/2014/main" id="{56593BB4-25E6-FC60-5FE8-59F037E64A5C}"/>
              </a:ext>
            </a:extLst>
          </p:cNvPr>
          <p:cNvSpPr>
            <a:spLocks noGrp="1"/>
          </p:cNvSpPr>
          <p:nvPr>
            <p:ph type="body" idx="1"/>
          </p:nvPr>
        </p:nvSpPr>
        <p:spPr>
          <a:xfrm>
            <a:off x="3409200" y="2183125"/>
            <a:ext cx="2325600" cy="677400"/>
          </a:xfrm>
        </p:spPr>
        <p:txBody>
          <a:bodyPr/>
          <a:lstStyle/>
          <a:p>
            <a:pPr marL="158750" indent="0">
              <a:lnSpc>
                <a:spcPct val="150000"/>
              </a:lnSpc>
              <a:buNone/>
            </a:pPr>
            <a:r>
              <a:rPr lang="en-US"/>
              <a:t>Student Success, Developments, and Achievements</a:t>
            </a:r>
          </a:p>
        </p:txBody>
      </p:sp>
      <p:sp>
        <p:nvSpPr>
          <p:cNvPr id="5" name="Title 4">
            <a:extLst>
              <a:ext uri="{FF2B5EF4-FFF2-40B4-BE49-F238E27FC236}">
                <a16:creationId xmlns:a16="http://schemas.microsoft.com/office/drawing/2014/main" id="{21AEEE79-C26B-A0F3-817A-3E006D5F69E9}"/>
              </a:ext>
            </a:extLst>
          </p:cNvPr>
          <p:cNvSpPr>
            <a:spLocks noGrp="1"/>
          </p:cNvSpPr>
          <p:nvPr>
            <p:ph type="title" idx="3"/>
          </p:nvPr>
        </p:nvSpPr>
        <p:spPr/>
        <p:txBody>
          <a:bodyPr/>
          <a:lstStyle/>
          <a:p>
            <a:r>
              <a:rPr lang="en-US"/>
              <a:t>Joyful Experiences</a:t>
            </a:r>
          </a:p>
        </p:txBody>
      </p:sp>
      <p:sp>
        <p:nvSpPr>
          <p:cNvPr id="6" name="Text Placeholder 5">
            <a:extLst>
              <a:ext uri="{FF2B5EF4-FFF2-40B4-BE49-F238E27FC236}">
                <a16:creationId xmlns:a16="http://schemas.microsoft.com/office/drawing/2014/main" id="{995AC02E-5A8C-D2AF-0AD0-72852D3EA3CA}"/>
              </a:ext>
            </a:extLst>
          </p:cNvPr>
          <p:cNvSpPr>
            <a:spLocks noGrp="1"/>
          </p:cNvSpPr>
          <p:nvPr>
            <p:ph type="body" idx="4"/>
          </p:nvPr>
        </p:nvSpPr>
        <p:spPr>
          <a:xfrm>
            <a:off x="362475" y="2132125"/>
            <a:ext cx="2325600" cy="677400"/>
          </a:xfrm>
        </p:spPr>
        <p:txBody>
          <a:bodyPr/>
          <a:lstStyle/>
          <a:p>
            <a:pPr marL="158750" indent="0">
              <a:lnSpc>
                <a:spcPct val="150000"/>
              </a:lnSpc>
              <a:buNone/>
            </a:pPr>
            <a:r>
              <a:rPr lang="en-US"/>
              <a:t>Helping + Serving Others</a:t>
            </a:r>
          </a:p>
          <a:p>
            <a:pPr marL="158750" indent="0">
              <a:lnSpc>
                <a:spcPct val="150000"/>
              </a:lnSpc>
              <a:buNone/>
            </a:pPr>
            <a:r>
              <a:rPr lang="en-US"/>
              <a:t>Making a Difference</a:t>
            </a:r>
          </a:p>
          <a:p>
            <a:pPr marL="158750" indent="0">
              <a:lnSpc>
                <a:spcPct val="150000"/>
              </a:lnSpc>
              <a:buNone/>
            </a:pPr>
            <a:r>
              <a:rPr lang="en-US"/>
              <a:t>Seeing Work Succeed</a:t>
            </a:r>
          </a:p>
        </p:txBody>
      </p:sp>
      <p:sp>
        <p:nvSpPr>
          <p:cNvPr id="7" name="Title 6">
            <a:extLst>
              <a:ext uri="{FF2B5EF4-FFF2-40B4-BE49-F238E27FC236}">
                <a16:creationId xmlns:a16="http://schemas.microsoft.com/office/drawing/2014/main" id="{370AD5A0-08B2-FC78-D781-5499DDFC1C04}"/>
              </a:ext>
            </a:extLst>
          </p:cNvPr>
          <p:cNvSpPr>
            <a:spLocks noGrp="1"/>
          </p:cNvSpPr>
          <p:nvPr>
            <p:ph type="title" idx="5"/>
          </p:nvPr>
        </p:nvSpPr>
        <p:spPr/>
        <p:txBody>
          <a:bodyPr/>
          <a:lstStyle/>
          <a:p>
            <a:r>
              <a:rPr lang="en-US"/>
              <a:t>Joyful Experiences</a:t>
            </a:r>
          </a:p>
        </p:txBody>
      </p:sp>
      <p:sp>
        <p:nvSpPr>
          <p:cNvPr id="8" name="Text Placeholder 7">
            <a:extLst>
              <a:ext uri="{FF2B5EF4-FFF2-40B4-BE49-F238E27FC236}">
                <a16:creationId xmlns:a16="http://schemas.microsoft.com/office/drawing/2014/main" id="{C8F7B3B2-5E57-BFF7-F2E8-8B9ED3D33FAA}"/>
              </a:ext>
            </a:extLst>
          </p:cNvPr>
          <p:cNvSpPr>
            <a:spLocks noGrp="1"/>
          </p:cNvSpPr>
          <p:nvPr>
            <p:ph type="body" idx="6"/>
          </p:nvPr>
        </p:nvSpPr>
        <p:spPr>
          <a:xfrm>
            <a:off x="6358511" y="2057200"/>
            <a:ext cx="2325600" cy="677400"/>
          </a:xfrm>
        </p:spPr>
        <p:txBody>
          <a:bodyPr/>
          <a:lstStyle/>
          <a:p>
            <a:pPr marL="158750" indent="0">
              <a:lnSpc>
                <a:spcPct val="150000"/>
              </a:lnSpc>
              <a:buNone/>
            </a:pPr>
            <a:r>
              <a:rPr lang="en-US"/>
              <a:t>Teamwork</a:t>
            </a:r>
          </a:p>
          <a:p>
            <a:pPr marL="158750" indent="0">
              <a:lnSpc>
                <a:spcPct val="150000"/>
              </a:lnSpc>
              <a:buNone/>
            </a:pPr>
            <a:r>
              <a:rPr lang="en-US"/>
              <a:t>Problem-Solving</a:t>
            </a:r>
          </a:p>
          <a:p>
            <a:pPr marL="158750" indent="0">
              <a:lnSpc>
                <a:spcPct val="150000"/>
              </a:lnSpc>
              <a:buNone/>
            </a:pPr>
            <a:r>
              <a:rPr lang="en-US"/>
              <a:t>Collaboration</a:t>
            </a:r>
          </a:p>
          <a:p>
            <a:pPr marL="158750" indent="0">
              <a:lnSpc>
                <a:spcPct val="150000"/>
              </a:lnSpc>
              <a:buNone/>
            </a:pPr>
            <a:r>
              <a:rPr lang="en-US"/>
              <a:t>Collective Achievements</a:t>
            </a:r>
          </a:p>
        </p:txBody>
      </p:sp>
      <p:sp>
        <p:nvSpPr>
          <p:cNvPr id="9" name="Title 8">
            <a:extLst>
              <a:ext uri="{FF2B5EF4-FFF2-40B4-BE49-F238E27FC236}">
                <a16:creationId xmlns:a16="http://schemas.microsoft.com/office/drawing/2014/main" id="{5498D1FB-0959-D25A-C5D3-260DC198D245}"/>
              </a:ext>
            </a:extLst>
          </p:cNvPr>
          <p:cNvSpPr>
            <a:spLocks noGrp="1"/>
          </p:cNvSpPr>
          <p:nvPr>
            <p:ph type="title" idx="7"/>
          </p:nvPr>
        </p:nvSpPr>
        <p:spPr/>
        <p:txBody>
          <a:bodyPr/>
          <a:lstStyle/>
          <a:p>
            <a:r>
              <a:rPr lang="en-US"/>
              <a:t>Joyful Experiences</a:t>
            </a:r>
          </a:p>
        </p:txBody>
      </p:sp>
      <p:sp>
        <p:nvSpPr>
          <p:cNvPr id="10" name="Text Placeholder 9">
            <a:extLst>
              <a:ext uri="{FF2B5EF4-FFF2-40B4-BE49-F238E27FC236}">
                <a16:creationId xmlns:a16="http://schemas.microsoft.com/office/drawing/2014/main" id="{C11E03B1-C8EE-94B6-28C5-E091A3DE6BCC}"/>
              </a:ext>
            </a:extLst>
          </p:cNvPr>
          <p:cNvSpPr>
            <a:spLocks noGrp="1"/>
          </p:cNvSpPr>
          <p:nvPr>
            <p:ph type="body" idx="8"/>
          </p:nvPr>
        </p:nvSpPr>
        <p:spPr>
          <a:xfrm>
            <a:off x="362475" y="3774025"/>
            <a:ext cx="2325600" cy="677400"/>
          </a:xfrm>
        </p:spPr>
        <p:txBody>
          <a:bodyPr/>
          <a:lstStyle/>
          <a:p>
            <a:pPr marL="158750" indent="0">
              <a:lnSpc>
                <a:spcPct val="150000"/>
              </a:lnSpc>
              <a:buNone/>
            </a:pPr>
            <a:r>
              <a:rPr lang="en-US"/>
              <a:t>Recognition</a:t>
            </a:r>
          </a:p>
          <a:p>
            <a:pPr marL="158750" indent="0">
              <a:lnSpc>
                <a:spcPct val="150000"/>
              </a:lnSpc>
              <a:buNone/>
            </a:pPr>
            <a:r>
              <a:rPr lang="en-US"/>
              <a:t>Intentionality</a:t>
            </a:r>
          </a:p>
          <a:p>
            <a:pPr marL="158750" indent="0">
              <a:lnSpc>
                <a:spcPct val="150000"/>
              </a:lnSpc>
              <a:buNone/>
            </a:pPr>
            <a:r>
              <a:rPr lang="en-US"/>
              <a:t>Celebrating Others’ Milestones</a:t>
            </a:r>
          </a:p>
        </p:txBody>
      </p:sp>
      <p:sp>
        <p:nvSpPr>
          <p:cNvPr id="11" name="Title 10">
            <a:extLst>
              <a:ext uri="{FF2B5EF4-FFF2-40B4-BE49-F238E27FC236}">
                <a16:creationId xmlns:a16="http://schemas.microsoft.com/office/drawing/2014/main" id="{AE089C52-82BC-97D0-AA19-7F15917A3FF2}"/>
              </a:ext>
            </a:extLst>
          </p:cNvPr>
          <p:cNvSpPr>
            <a:spLocks noGrp="1"/>
          </p:cNvSpPr>
          <p:nvPr>
            <p:ph type="title" idx="9"/>
          </p:nvPr>
        </p:nvSpPr>
        <p:spPr/>
        <p:txBody>
          <a:bodyPr/>
          <a:lstStyle/>
          <a:p>
            <a:r>
              <a:rPr lang="en-US"/>
              <a:t>Joyful Experiences</a:t>
            </a:r>
          </a:p>
        </p:txBody>
      </p:sp>
      <p:sp>
        <p:nvSpPr>
          <p:cNvPr id="12" name="Text Placeholder 11">
            <a:extLst>
              <a:ext uri="{FF2B5EF4-FFF2-40B4-BE49-F238E27FC236}">
                <a16:creationId xmlns:a16="http://schemas.microsoft.com/office/drawing/2014/main" id="{29194BBB-01D4-C37A-080E-DA06BE99FAB1}"/>
              </a:ext>
            </a:extLst>
          </p:cNvPr>
          <p:cNvSpPr>
            <a:spLocks noGrp="1"/>
          </p:cNvSpPr>
          <p:nvPr>
            <p:ph type="body" idx="13"/>
          </p:nvPr>
        </p:nvSpPr>
        <p:spPr>
          <a:xfrm>
            <a:off x="3409200" y="3922737"/>
            <a:ext cx="2325600" cy="677400"/>
          </a:xfrm>
        </p:spPr>
        <p:txBody>
          <a:bodyPr/>
          <a:lstStyle/>
          <a:p>
            <a:pPr marL="158750" indent="0">
              <a:buNone/>
            </a:pPr>
            <a:r>
              <a:rPr lang="en-US"/>
              <a:t>Real Human Connection</a:t>
            </a:r>
          </a:p>
          <a:p>
            <a:pPr marL="158750" indent="0">
              <a:buNone/>
            </a:pPr>
            <a:endParaRPr lang="en-US"/>
          </a:p>
          <a:p>
            <a:pPr marL="158750" indent="0">
              <a:buNone/>
            </a:pPr>
            <a:r>
              <a:rPr lang="en-US"/>
              <a:t>Feeling Supported/Valued</a:t>
            </a:r>
          </a:p>
        </p:txBody>
      </p:sp>
      <p:sp>
        <p:nvSpPr>
          <p:cNvPr id="13" name="Title 12">
            <a:extLst>
              <a:ext uri="{FF2B5EF4-FFF2-40B4-BE49-F238E27FC236}">
                <a16:creationId xmlns:a16="http://schemas.microsoft.com/office/drawing/2014/main" id="{72DC461F-39AE-D283-DFB7-3363F8B68C6F}"/>
              </a:ext>
            </a:extLst>
          </p:cNvPr>
          <p:cNvSpPr>
            <a:spLocks noGrp="1"/>
          </p:cNvSpPr>
          <p:nvPr>
            <p:ph type="title" idx="14"/>
          </p:nvPr>
        </p:nvSpPr>
        <p:spPr>
          <a:xfrm>
            <a:off x="6501987" y="3516800"/>
            <a:ext cx="2325600" cy="200100"/>
          </a:xfrm>
        </p:spPr>
        <p:txBody>
          <a:bodyPr/>
          <a:lstStyle/>
          <a:p>
            <a:r>
              <a:rPr lang="en-US"/>
              <a:t>Joyful Experiences</a:t>
            </a:r>
          </a:p>
        </p:txBody>
      </p:sp>
      <p:sp>
        <p:nvSpPr>
          <p:cNvPr id="14" name="Text Placeholder 13">
            <a:extLst>
              <a:ext uri="{FF2B5EF4-FFF2-40B4-BE49-F238E27FC236}">
                <a16:creationId xmlns:a16="http://schemas.microsoft.com/office/drawing/2014/main" id="{C9AA6A63-BD67-4478-C910-CBFAFD7210BE}"/>
              </a:ext>
            </a:extLst>
          </p:cNvPr>
          <p:cNvSpPr>
            <a:spLocks noGrp="1"/>
          </p:cNvSpPr>
          <p:nvPr>
            <p:ph type="body" idx="15"/>
          </p:nvPr>
        </p:nvSpPr>
        <p:spPr>
          <a:xfrm>
            <a:off x="6358511" y="3867675"/>
            <a:ext cx="2520425" cy="677400"/>
          </a:xfrm>
        </p:spPr>
        <p:txBody>
          <a:bodyPr/>
          <a:lstStyle/>
          <a:p>
            <a:pPr marL="158750" indent="0">
              <a:lnSpc>
                <a:spcPct val="150000"/>
              </a:lnSpc>
              <a:buNone/>
            </a:pPr>
            <a:r>
              <a:rPr lang="en-US"/>
              <a:t>Work Environment/Culture/Climate</a:t>
            </a:r>
          </a:p>
          <a:p>
            <a:pPr marL="158750" indent="0">
              <a:lnSpc>
                <a:spcPct val="150000"/>
              </a:lnSpc>
              <a:buNone/>
            </a:pPr>
            <a:r>
              <a:rPr lang="en-US"/>
              <a:t>Positivity/Optimism in Challenges</a:t>
            </a:r>
          </a:p>
          <a:p>
            <a:pPr marL="158750" indent="0">
              <a:lnSpc>
                <a:spcPct val="150000"/>
              </a:lnSpc>
              <a:buNone/>
            </a:pPr>
            <a:r>
              <a:rPr lang="en-US"/>
              <a:t>Everyday Micro-Moments of Joy</a:t>
            </a:r>
          </a:p>
        </p:txBody>
      </p:sp>
      <p:sp>
        <p:nvSpPr>
          <p:cNvPr id="15" name="Subtitle 14">
            <a:extLst>
              <a:ext uri="{FF2B5EF4-FFF2-40B4-BE49-F238E27FC236}">
                <a16:creationId xmlns:a16="http://schemas.microsoft.com/office/drawing/2014/main" id="{DD831832-EACB-CA89-B1D6-FDF95C79E9C6}"/>
              </a:ext>
            </a:extLst>
          </p:cNvPr>
          <p:cNvSpPr>
            <a:spLocks noGrp="1"/>
          </p:cNvSpPr>
          <p:nvPr>
            <p:ph type="subTitle" idx="16"/>
          </p:nvPr>
        </p:nvSpPr>
        <p:spPr>
          <a:xfrm>
            <a:off x="5606321" y="58800"/>
            <a:ext cx="1759429" cy="338700"/>
          </a:xfrm>
        </p:spPr>
        <p:txBody>
          <a:bodyPr/>
          <a:lstStyle/>
          <a:p>
            <a:r>
              <a:rPr lang="en-US"/>
              <a:t>The Joy Project</a:t>
            </a:r>
          </a:p>
        </p:txBody>
      </p:sp>
      <p:sp>
        <p:nvSpPr>
          <p:cNvPr id="16" name="Subtitle 15">
            <a:extLst>
              <a:ext uri="{FF2B5EF4-FFF2-40B4-BE49-F238E27FC236}">
                <a16:creationId xmlns:a16="http://schemas.microsoft.com/office/drawing/2014/main" id="{5659B42B-814A-5B7E-70F3-A6545C48A643}"/>
              </a:ext>
            </a:extLst>
          </p:cNvPr>
          <p:cNvSpPr>
            <a:spLocks noGrp="1"/>
          </p:cNvSpPr>
          <p:nvPr>
            <p:ph type="subTitle" idx="17"/>
          </p:nvPr>
        </p:nvSpPr>
        <p:spPr>
          <a:xfrm>
            <a:off x="7365750" y="58800"/>
            <a:ext cx="1667425" cy="338700"/>
          </a:xfrm>
        </p:spPr>
        <p:txBody>
          <a:bodyPr/>
          <a:lstStyle/>
          <a:p>
            <a:r>
              <a:rPr lang="en-US"/>
              <a:t>Joyful Experiences</a:t>
            </a:r>
          </a:p>
        </p:txBody>
      </p:sp>
      <p:sp>
        <p:nvSpPr>
          <p:cNvPr id="17" name="Google Shape;496;p45">
            <a:extLst>
              <a:ext uri="{FF2B5EF4-FFF2-40B4-BE49-F238E27FC236}">
                <a16:creationId xmlns:a16="http://schemas.microsoft.com/office/drawing/2014/main" id="{2AF071AD-5958-B524-0598-FDE261010EAA}"/>
              </a:ext>
            </a:extLst>
          </p:cNvPr>
          <p:cNvSpPr txBox="1">
            <a:spLocks noGrp="1"/>
          </p:cNvSpPr>
          <p:nvPr>
            <p:ph type="sldNum" idx="12"/>
          </p:nvPr>
        </p:nvSpPr>
        <p:spPr>
          <a:xfrm>
            <a:off x="143699" y="102475"/>
            <a:ext cx="742991"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Tree>
    <p:extLst>
      <p:ext uri="{BB962C8B-B14F-4D97-AF65-F5344CB8AC3E}">
        <p14:creationId xmlns:p14="http://schemas.microsoft.com/office/powerpoint/2010/main" val="218303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514"/>
        <p:cNvGrpSpPr/>
        <p:nvPr/>
      </p:nvGrpSpPr>
      <p:grpSpPr>
        <a:xfrm>
          <a:off x="0" y="0"/>
          <a:ext cx="0" cy="0"/>
          <a:chOff x="0" y="0"/>
          <a:chExt cx="0" cy="0"/>
        </a:xfrm>
      </p:grpSpPr>
      <p:sp>
        <p:nvSpPr>
          <p:cNvPr id="515" name="Google Shape;515;p46"/>
          <p:cNvSpPr txBox="1">
            <a:spLocks noGrp="1"/>
          </p:cNvSpPr>
          <p:nvPr>
            <p:ph type="title"/>
          </p:nvPr>
        </p:nvSpPr>
        <p:spPr>
          <a:xfrm>
            <a:off x="437250" y="768288"/>
            <a:ext cx="8269500" cy="384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What hinders creating space for Joy?</a:t>
            </a:r>
            <a:endParaRPr/>
          </a:p>
        </p:txBody>
      </p:sp>
      <p:sp>
        <p:nvSpPr>
          <p:cNvPr id="516" name="Google Shape;516;p46"/>
          <p:cNvSpPr txBox="1">
            <a:spLocks noGrp="1"/>
          </p:cNvSpPr>
          <p:nvPr>
            <p:ph type="title" idx="2"/>
          </p:nvPr>
        </p:nvSpPr>
        <p:spPr>
          <a:xfrm>
            <a:off x="3409838"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a:t>What Hinders Joy?</a:t>
            </a:r>
            <a:endParaRPr/>
          </a:p>
        </p:txBody>
      </p:sp>
      <p:sp>
        <p:nvSpPr>
          <p:cNvPr id="517" name="Google Shape;517;p46"/>
          <p:cNvSpPr txBox="1">
            <a:spLocks noGrp="1"/>
          </p:cNvSpPr>
          <p:nvPr>
            <p:ph type="body" idx="1"/>
          </p:nvPr>
        </p:nvSpPr>
        <p:spPr>
          <a:xfrm>
            <a:off x="3409200" y="2083712"/>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Conflicting Values </a:t>
            </a:r>
          </a:p>
          <a:p>
            <a:pPr marL="0" lvl="0" indent="0" algn="ctr" rtl="0">
              <a:lnSpc>
                <a:spcPct val="150000"/>
              </a:lnSpc>
              <a:spcBef>
                <a:spcPts val="0"/>
              </a:spcBef>
              <a:spcAft>
                <a:spcPts val="0"/>
              </a:spcAft>
              <a:buNone/>
            </a:pPr>
            <a:r>
              <a:rPr lang="en"/>
              <a:t>(especially when things require us to move away from our values)</a:t>
            </a:r>
            <a:endParaRPr/>
          </a:p>
          <a:p>
            <a:pPr marL="0" lvl="0" indent="0" algn="ctr" rtl="0">
              <a:spcBef>
                <a:spcPts val="1200"/>
              </a:spcBef>
              <a:spcAft>
                <a:spcPts val="1200"/>
              </a:spcAft>
              <a:buNone/>
            </a:pPr>
            <a:r>
              <a:rPr lang="en"/>
              <a:t>Decentralization</a:t>
            </a:r>
            <a:endParaRPr/>
          </a:p>
        </p:txBody>
      </p:sp>
      <p:sp>
        <p:nvSpPr>
          <p:cNvPr id="518" name="Google Shape;518;p46"/>
          <p:cNvSpPr txBox="1">
            <a:spLocks noGrp="1"/>
          </p:cNvSpPr>
          <p:nvPr>
            <p:ph type="title" idx="3"/>
          </p:nvPr>
        </p:nvSpPr>
        <p:spPr>
          <a:xfrm>
            <a:off x="362475"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What Hinders Joy?</a:t>
            </a:r>
            <a:endParaRPr/>
          </a:p>
        </p:txBody>
      </p:sp>
      <p:sp>
        <p:nvSpPr>
          <p:cNvPr id="519" name="Google Shape;519;p46"/>
          <p:cNvSpPr txBox="1">
            <a:spLocks noGrp="1"/>
          </p:cNvSpPr>
          <p:nvPr>
            <p:ph type="body" idx="4"/>
          </p:nvPr>
        </p:nvSpPr>
        <p:spPr>
          <a:xfrm>
            <a:off x="361200" y="2057200"/>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Cynicism</a:t>
            </a:r>
            <a:endParaRPr/>
          </a:p>
          <a:p>
            <a:pPr marL="0" lvl="0" indent="0" algn="ctr" rtl="0">
              <a:lnSpc>
                <a:spcPct val="150000"/>
              </a:lnSpc>
              <a:spcBef>
                <a:spcPts val="0"/>
              </a:spcBef>
              <a:spcAft>
                <a:spcPts val="0"/>
              </a:spcAft>
              <a:buNone/>
            </a:pPr>
            <a:r>
              <a:rPr lang="en"/>
              <a:t>Hierarchy</a:t>
            </a:r>
            <a:endParaRPr/>
          </a:p>
          <a:p>
            <a:pPr marL="0" lvl="0" indent="0" algn="ctr" rtl="0">
              <a:lnSpc>
                <a:spcPct val="150000"/>
              </a:lnSpc>
              <a:spcBef>
                <a:spcPts val="0"/>
              </a:spcBef>
              <a:spcAft>
                <a:spcPts val="0"/>
              </a:spcAft>
              <a:buNone/>
            </a:pPr>
            <a:r>
              <a:rPr lang="en"/>
              <a:t>Disconnection</a:t>
            </a:r>
            <a:endParaRPr/>
          </a:p>
          <a:p>
            <a:pPr marL="0" lvl="0" indent="0" algn="ctr" rtl="0">
              <a:lnSpc>
                <a:spcPct val="150000"/>
              </a:lnSpc>
              <a:spcBef>
                <a:spcPts val="0"/>
              </a:spcBef>
              <a:spcAft>
                <a:spcPts val="0"/>
              </a:spcAft>
              <a:buNone/>
            </a:pPr>
            <a:r>
              <a:rPr lang="en"/>
              <a:t>Bureaucracy </a:t>
            </a:r>
            <a:endParaRPr/>
          </a:p>
        </p:txBody>
      </p:sp>
      <p:sp>
        <p:nvSpPr>
          <p:cNvPr id="520" name="Google Shape;520;p46"/>
          <p:cNvSpPr txBox="1">
            <a:spLocks noGrp="1"/>
          </p:cNvSpPr>
          <p:nvPr>
            <p:ph type="title" idx="5"/>
          </p:nvPr>
        </p:nvSpPr>
        <p:spPr>
          <a:xfrm>
            <a:off x="6457200" y="1857100"/>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a:t>What Hinders Joy?</a:t>
            </a:r>
            <a:endParaRPr/>
          </a:p>
        </p:txBody>
      </p:sp>
      <p:sp>
        <p:nvSpPr>
          <p:cNvPr id="521" name="Google Shape;521;p46"/>
          <p:cNvSpPr txBox="1">
            <a:spLocks noGrp="1"/>
          </p:cNvSpPr>
          <p:nvPr>
            <p:ph type="body" idx="6"/>
          </p:nvPr>
        </p:nvSpPr>
        <p:spPr>
          <a:xfrm>
            <a:off x="6455925" y="2083712"/>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Living through horrifying and enraging times</a:t>
            </a:r>
            <a:endParaRPr/>
          </a:p>
          <a:p>
            <a:pPr marL="0" lvl="0" indent="0" algn="ctr" rtl="0">
              <a:lnSpc>
                <a:spcPct val="150000"/>
              </a:lnSpc>
              <a:spcBef>
                <a:spcPts val="1200"/>
              </a:spcBef>
              <a:spcAft>
                <a:spcPts val="1200"/>
              </a:spcAft>
              <a:buNone/>
            </a:pPr>
            <a:r>
              <a:rPr lang="en"/>
              <a:t>Hard to be joyful when they are defunding what you do!</a:t>
            </a:r>
            <a:endParaRPr/>
          </a:p>
        </p:txBody>
      </p:sp>
      <p:sp>
        <p:nvSpPr>
          <p:cNvPr id="522" name="Google Shape;522;p46"/>
          <p:cNvSpPr txBox="1">
            <a:spLocks noGrp="1"/>
          </p:cNvSpPr>
          <p:nvPr>
            <p:ph type="title" idx="7"/>
          </p:nvPr>
        </p:nvSpPr>
        <p:spPr>
          <a:xfrm>
            <a:off x="361200" y="3491536"/>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a:t>What Hinders Joy?</a:t>
            </a:r>
            <a:endParaRPr/>
          </a:p>
        </p:txBody>
      </p:sp>
      <p:sp>
        <p:nvSpPr>
          <p:cNvPr id="523" name="Google Shape;523;p46"/>
          <p:cNvSpPr txBox="1">
            <a:spLocks noGrp="1"/>
          </p:cNvSpPr>
          <p:nvPr>
            <p:ph type="body" idx="8"/>
          </p:nvPr>
        </p:nvSpPr>
        <p:spPr>
          <a:xfrm>
            <a:off x="361200" y="3871247"/>
            <a:ext cx="2325600" cy="677400"/>
          </a:xfrm>
          <a:prstGeom prst="rect">
            <a:avLst/>
          </a:prstGeom>
        </p:spPr>
        <p:txBody>
          <a:bodyPr spcFirstLastPara="1" wrap="square" lIns="0" tIns="0" rIns="0" bIns="0" anchor="t" anchorCtr="0">
            <a:noAutofit/>
          </a:bodyPr>
          <a:lstStyle/>
          <a:p>
            <a:pPr marL="0" indent="0">
              <a:lnSpc>
                <a:spcPct val="150000"/>
              </a:lnSpc>
              <a:buNone/>
            </a:pPr>
            <a:r>
              <a:rPr lang="en-US"/>
              <a:t>Excessive Workload/Burnout</a:t>
            </a:r>
            <a:endParaRPr lang="en"/>
          </a:p>
          <a:p>
            <a:pPr marL="0" indent="0">
              <a:lnSpc>
                <a:spcPct val="150000"/>
              </a:lnSpc>
              <a:buNone/>
            </a:pPr>
            <a:r>
              <a:rPr lang="en-US"/>
              <a:t>Lack of Human Connection</a:t>
            </a:r>
            <a:endParaRPr lang="en"/>
          </a:p>
          <a:p>
            <a:pPr marL="0" lvl="0" indent="0" algn="ctr" rtl="0">
              <a:lnSpc>
                <a:spcPct val="150000"/>
              </a:lnSpc>
              <a:spcBef>
                <a:spcPts val="0"/>
              </a:spcBef>
              <a:spcAft>
                <a:spcPts val="0"/>
              </a:spcAft>
              <a:buNone/>
            </a:pPr>
            <a:r>
              <a:rPr lang="en"/>
              <a:t>Unaligned Expectations</a:t>
            </a:r>
          </a:p>
        </p:txBody>
      </p:sp>
      <p:sp>
        <p:nvSpPr>
          <p:cNvPr id="524" name="Google Shape;524;p46"/>
          <p:cNvSpPr txBox="1">
            <a:spLocks noGrp="1"/>
          </p:cNvSpPr>
          <p:nvPr>
            <p:ph type="title" idx="9"/>
          </p:nvPr>
        </p:nvSpPr>
        <p:spPr>
          <a:xfrm>
            <a:off x="3409200" y="3491536"/>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a:t>What Hinders Joy?</a:t>
            </a:r>
            <a:endParaRPr/>
          </a:p>
        </p:txBody>
      </p:sp>
      <p:sp>
        <p:nvSpPr>
          <p:cNvPr id="525" name="Google Shape;525;p46"/>
          <p:cNvSpPr txBox="1">
            <a:spLocks noGrp="1"/>
          </p:cNvSpPr>
          <p:nvPr>
            <p:ph type="body" idx="13"/>
          </p:nvPr>
        </p:nvSpPr>
        <p:spPr>
          <a:xfrm>
            <a:off x="3409200" y="3867675"/>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Recognition without Compensation</a:t>
            </a:r>
            <a:endParaRPr/>
          </a:p>
          <a:p>
            <a:pPr marL="0" lvl="0" indent="0" algn="ctr" rtl="0">
              <a:lnSpc>
                <a:spcPct val="150000"/>
              </a:lnSpc>
              <a:spcBef>
                <a:spcPts val="1200"/>
              </a:spcBef>
              <a:spcAft>
                <a:spcPts val="1200"/>
              </a:spcAft>
              <a:buNone/>
            </a:pPr>
            <a:r>
              <a:rPr lang="en-US"/>
              <a:t>Demoralization…</a:t>
            </a:r>
            <a:r>
              <a:rPr lang="en"/>
              <a:t>which is the antithesis of joy</a:t>
            </a:r>
            <a:endParaRPr/>
          </a:p>
        </p:txBody>
      </p:sp>
      <p:sp>
        <p:nvSpPr>
          <p:cNvPr id="526" name="Google Shape;526;p46"/>
          <p:cNvSpPr txBox="1">
            <a:spLocks noGrp="1"/>
          </p:cNvSpPr>
          <p:nvPr>
            <p:ph type="title" idx="14"/>
          </p:nvPr>
        </p:nvSpPr>
        <p:spPr>
          <a:xfrm>
            <a:off x="6381150" y="3491536"/>
            <a:ext cx="2325600" cy="200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a:t>What Hinders Joy?</a:t>
            </a:r>
            <a:endParaRPr/>
          </a:p>
        </p:txBody>
      </p:sp>
      <p:sp>
        <p:nvSpPr>
          <p:cNvPr id="527" name="Google Shape;527;p46"/>
          <p:cNvSpPr txBox="1">
            <a:spLocks noGrp="1"/>
          </p:cNvSpPr>
          <p:nvPr>
            <p:ph type="body" idx="15"/>
          </p:nvPr>
        </p:nvSpPr>
        <p:spPr>
          <a:xfrm>
            <a:off x="6455925" y="3744660"/>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a:t>Voice is Undervalued</a:t>
            </a:r>
            <a:endParaRPr/>
          </a:p>
          <a:p>
            <a:pPr marL="0" lvl="0" indent="0" algn="ctr" rtl="0">
              <a:lnSpc>
                <a:spcPct val="150000"/>
              </a:lnSpc>
              <a:spcBef>
                <a:spcPts val="0"/>
              </a:spcBef>
              <a:spcAft>
                <a:spcPts val="0"/>
              </a:spcAft>
              <a:buNone/>
            </a:pPr>
            <a:r>
              <a:rPr lang="en"/>
              <a:t>Some people are jerks</a:t>
            </a:r>
            <a:endParaRPr/>
          </a:p>
          <a:p>
            <a:pPr marL="0" lvl="0" indent="0" algn="ctr" rtl="0">
              <a:lnSpc>
                <a:spcPct val="150000"/>
              </a:lnSpc>
              <a:spcBef>
                <a:spcPts val="0"/>
              </a:spcBef>
              <a:spcAft>
                <a:spcPts val="0"/>
              </a:spcAft>
              <a:buNone/>
            </a:pPr>
            <a:r>
              <a:rPr lang="en"/>
              <a:t>Joy does not </a:t>
            </a:r>
            <a:r>
              <a:rPr lang="en-US"/>
              <a:t>register</a:t>
            </a:r>
            <a:r>
              <a:rPr lang="en"/>
              <a:t> on central’s radar</a:t>
            </a:r>
            <a:endParaRPr/>
          </a:p>
        </p:txBody>
      </p:sp>
      <p:sp>
        <p:nvSpPr>
          <p:cNvPr id="528" name="Google Shape;528;p46"/>
          <p:cNvSpPr txBox="1">
            <a:spLocks noGrp="1"/>
          </p:cNvSpPr>
          <p:nvPr>
            <p:ph type="subTitle" idx="16"/>
          </p:nvPr>
        </p:nvSpPr>
        <p:spPr>
          <a:xfrm>
            <a:off x="5809350"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None/>
            </a:pPr>
            <a:r>
              <a:rPr lang="en"/>
              <a:t>The Joy Project</a:t>
            </a:r>
            <a:endParaRPr/>
          </a:p>
        </p:txBody>
      </p:sp>
      <p:sp>
        <p:nvSpPr>
          <p:cNvPr id="529" name="Google Shape;529;p46"/>
          <p:cNvSpPr txBox="1">
            <a:spLocks noGrp="1"/>
          </p:cNvSpPr>
          <p:nvPr>
            <p:ph type="subTitle" idx="17"/>
          </p:nvPr>
        </p:nvSpPr>
        <p:spPr>
          <a:xfrm>
            <a:off x="7365750" y="58800"/>
            <a:ext cx="1667425"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None/>
            </a:pPr>
            <a:r>
              <a:rPr lang="en"/>
              <a:t>Hinders</a:t>
            </a:r>
            <a:endParaRPr/>
          </a:p>
        </p:txBody>
      </p:sp>
      <p:sp>
        <p:nvSpPr>
          <p:cNvPr id="2" name="Google Shape;496;p45">
            <a:extLst>
              <a:ext uri="{FF2B5EF4-FFF2-40B4-BE49-F238E27FC236}">
                <a16:creationId xmlns:a16="http://schemas.microsoft.com/office/drawing/2014/main" id="{B8EFD705-04DF-9D85-936E-48A7BF5E3F84}"/>
              </a:ext>
            </a:extLst>
          </p:cNvPr>
          <p:cNvSpPr txBox="1">
            <a:spLocks noGrp="1"/>
          </p:cNvSpPr>
          <p:nvPr>
            <p:ph type="sldNum" idx="12"/>
          </p:nvPr>
        </p:nvSpPr>
        <p:spPr>
          <a:xfrm>
            <a:off x="143699" y="102475"/>
            <a:ext cx="742991"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3"/>
        <p:cNvGrpSpPr/>
        <p:nvPr/>
      </p:nvGrpSpPr>
      <p:grpSpPr>
        <a:xfrm>
          <a:off x="0" y="0"/>
          <a:ext cx="0" cy="0"/>
          <a:chOff x="0" y="0"/>
          <a:chExt cx="0" cy="0"/>
        </a:xfrm>
      </p:grpSpPr>
      <p:sp>
        <p:nvSpPr>
          <p:cNvPr id="534" name="Google Shape;534;p47"/>
          <p:cNvSpPr txBox="1">
            <a:spLocks noGrp="1"/>
          </p:cNvSpPr>
          <p:nvPr>
            <p:ph type="sldNum" idx="12"/>
          </p:nvPr>
        </p:nvSpPr>
        <p:spPr>
          <a:xfrm>
            <a:off x="143700" y="102474"/>
            <a:ext cx="770700" cy="295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535" name="Google Shape;535;p47"/>
          <p:cNvSpPr txBox="1">
            <a:spLocks noGrp="1"/>
          </p:cNvSpPr>
          <p:nvPr>
            <p:ph type="title"/>
          </p:nvPr>
        </p:nvSpPr>
        <p:spPr>
          <a:xfrm>
            <a:off x="434800" y="2593849"/>
            <a:ext cx="2325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So What?</a:t>
            </a:r>
            <a:endParaRPr/>
          </a:p>
        </p:txBody>
      </p:sp>
      <p:sp>
        <p:nvSpPr>
          <p:cNvPr id="536" name="Google Shape;536;p47"/>
          <p:cNvSpPr txBox="1">
            <a:spLocks noGrp="1"/>
          </p:cNvSpPr>
          <p:nvPr>
            <p:ph type="title" idx="2"/>
          </p:nvPr>
        </p:nvSpPr>
        <p:spPr>
          <a:xfrm>
            <a:off x="3444528" y="2154821"/>
            <a:ext cx="2325600" cy="200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400" dirty="0"/>
              <a:t>Joy. Matters.</a:t>
            </a:r>
            <a:endParaRPr sz="1400" dirty="0"/>
          </a:p>
        </p:txBody>
      </p:sp>
      <p:sp>
        <p:nvSpPr>
          <p:cNvPr id="537" name="Google Shape;537;p47"/>
          <p:cNvSpPr txBox="1">
            <a:spLocks noGrp="1"/>
          </p:cNvSpPr>
          <p:nvPr>
            <p:ph type="body" idx="1"/>
          </p:nvPr>
        </p:nvSpPr>
        <p:spPr>
          <a:xfrm>
            <a:off x="3444528" y="2480847"/>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1200"/>
              </a:spcAft>
              <a:buNone/>
            </a:pPr>
            <a:r>
              <a:rPr lang="en" sz="1300"/>
              <a:t>Most believed the structure of the university was not designed for joy.</a:t>
            </a:r>
            <a:endParaRPr sz="1300"/>
          </a:p>
        </p:txBody>
      </p:sp>
      <p:sp>
        <p:nvSpPr>
          <p:cNvPr id="538" name="Google Shape;538;p47"/>
          <p:cNvSpPr txBox="1">
            <a:spLocks noGrp="1"/>
          </p:cNvSpPr>
          <p:nvPr>
            <p:ph type="title" idx="3"/>
          </p:nvPr>
        </p:nvSpPr>
        <p:spPr>
          <a:xfrm>
            <a:off x="6454256" y="2154821"/>
            <a:ext cx="2325600" cy="200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400"/>
              <a:t>We. Need. Joy.</a:t>
            </a:r>
            <a:endParaRPr sz="1400"/>
          </a:p>
        </p:txBody>
      </p:sp>
      <p:sp>
        <p:nvSpPr>
          <p:cNvPr id="539" name="Google Shape;539;p47"/>
          <p:cNvSpPr txBox="1">
            <a:spLocks noGrp="1"/>
          </p:cNvSpPr>
          <p:nvPr>
            <p:ph type="body" idx="4"/>
          </p:nvPr>
        </p:nvSpPr>
        <p:spPr>
          <a:xfrm>
            <a:off x="6454256" y="2480847"/>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1200"/>
              <a:t>Centering joy, especially in times of crisis, is an act of rebellion.</a:t>
            </a:r>
            <a:endParaRPr sz="1200"/>
          </a:p>
          <a:p>
            <a:pPr marL="0" lvl="0" indent="0" algn="ctr" rtl="0">
              <a:lnSpc>
                <a:spcPct val="150000"/>
              </a:lnSpc>
              <a:spcBef>
                <a:spcPts val="1200"/>
              </a:spcBef>
              <a:spcAft>
                <a:spcPts val="1200"/>
              </a:spcAft>
              <a:buNone/>
            </a:pPr>
            <a:r>
              <a:rPr lang="en" sz="1200"/>
              <a:t>Joy is defiance.</a:t>
            </a:r>
            <a:endParaRPr sz="1200"/>
          </a:p>
        </p:txBody>
      </p:sp>
      <p:sp>
        <p:nvSpPr>
          <p:cNvPr id="540" name="Google Shape;540;p47"/>
          <p:cNvSpPr txBox="1">
            <a:spLocks noGrp="1"/>
          </p:cNvSpPr>
          <p:nvPr>
            <p:ph type="subTitle" idx="5"/>
          </p:nvPr>
        </p:nvSpPr>
        <p:spPr>
          <a:xfrm>
            <a:off x="5809350" y="58800"/>
            <a:ext cx="1556400" cy="338699"/>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a:t>The Joy Project</a:t>
            </a:r>
            <a:endParaRPr/>
          </a:p>
        </p:txBody>
      </p:sp>
      <p:sp>
        <p:nvSpPr>
          <p:cNvPr id="541" name="Google Shape;541;p47"/>
          <p:cNvSpPr txBox="1">
            <a:spLocks noGrp="1"/>
          </p:cNvSpPr>
          <p:nvPr>
            <p:ph type="subTitle" idx="6"/>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a:t>So What??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45"/>
        <p:cNvGrpSpPr/>
        <p:nvPr/>
      </p:nvGrpSpPr>
      <p:grpSpPr>
        <a:xfrm>
          <a:off x="0" y="0"/>
          <a:ext cx="0" cy="0"/>
          <a:chOff x="0" y="0"/>
          <a:chExt cx="0" cy="0"/>
        </a:xfrm>
      </p:grpSpPr>
      <p:sp>
        <p:nvSpPr>
          <p:cNvPr id="546" name="Google Shape;546;p48"/>
          <p:cNvSpPr txBox="1">
            <a:spLocks noGrp="1"/>
          </p:cNvSpPr>
          <p:nvPr>
            <p:ph type="sldNum" idx="12"/>
          </p:nvPr>
        </p:nvSpPr>
        <p:spPr>
          <a:xfrm>
            <a:off x="143700" y="102475"/>
            <a:ext cx="740720" cy="295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547" name="Google Shape;547;p48"/>
          <p:cNvSpPr txBox="1">
            <a:spLocks noGrp="1"/>
          </p:cNvSpPr>
          <p:nvPr>
            <p:ph type="title"/>
          </p:nvPr>
        </p:nvSpPr>
        <p:spPr>
          <a:xfrm>
            <a:off x="420375" y="2504337"/>
            <a:ext cx="37311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Other Takeaways</a:t>
            </a:r>
            <a:endParaRPr/>
          </a:p>
        </p:txBody>
      </p:sp>
      <p:sp>
        <p:nvSpPr>
          <p:cNvPr id="548" name="Google Shape;548;p48"/>
          <p:cNvSpPr txBox="1">
            <a:spLocks noGrp="1"/>
          </p:cNvSpPr>
          <p:nvPr>
            <p:ph type="title" idx="2"/>
          </p:nvPr>
        </p:nvSpPr>
        <p:spPr>
          <a:xfrm>
            <a:off x="5675995" y="1108368"/>
            <a:ext cx="2325600" cy="200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400"/>
              <a:t>Academic Leadership</a:t>
            </a:r>
            <a:endParaRPr sz="1400"/>
          </a:p>
        </p:txBody>
      </p:sp>
      <p:sp>
        <p:nvSpPr>
          <p:cNvPr id="549" name="Google Shape;549;p48"/>
          <p:cNvSpPr txBox="1">
            <a:spLocks noGrp="1"/>
          </p:cNvSpPr>
          <p:nvPr>
            <p:ph type="body" idx="1"/>
          </p:nvPr>
        </p:nvSpPr>
        <p:spPr>
          <a:xfrm>
            <a:off x="5675995" y="1434393"/>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1200"/>
              </a:spcAft>
              <a:buNone/>
            </a:pPr>
            <a:r>
              <a:rPr lang="en"/>
              <a:t>The majority of respondents thus far have described their journey to academic administration and leadership as “unplanned.”</a:t>
            </a:r>
            <a:endParaRPr/>
          </a:p>
        </p:txBody>
      </p:sp>
      <p:sp>
        <p:nvSpPr>
          <p:cNvPr id="550" name="Google Shape;550;p48"/>
          <p:cNvSpPr txBox="1">
            <a:spLocks noGrp="1"/>
          </p:cNvSpPr>
          <p:nvPr>
            <p:ph type="title" idx="3"/>
          </p:nvPr>
        </p:nvSpPr>
        <p:spPr>
          <a:xfrm>
            <a:off x="5675995" y="2751012"/>
            <a:ext cx="2325600" cy="200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400"/>
              <a:t>Focus on Individualism</a:t>
            </a:r>
            <a:endParaRPr sz="1400"/>
          </a:p>
        </p:txBody>
      </p:sp>
      <p:sp>
        <p:nvSpPr>
          <p:cNvPr id="551" name="Google Shape;551;p48"/>
          <p:cNvSpPr txBox="1">
            <a:spLocks noGrp="1"/>
          </p:cNvSpPr>
          <p:nvPr>
            <p:ph type="body" idx="4"/>
          </p:nvPr>
        </p:nvSpPr>
        <p:spPr>
          <a:xfrm>
            <a:off x="5675995" y="3077037"/>
            <a:ext cx="2325600" cy="6774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1200"/>
              </a:spcAft>
              <a:buNone/>
            </a:pPr>
            <a:r>
              <a:rPr lang="en"/>
              <a:t>Higher education promotes a focus on </a:t>
            </a:r>
            <a:r>
              <a:rPr lang="en-US"/>
              <a:t>the individual</a:t>
            </a:r>
            <a:r>
              <a:rPr lang="en"/>
              <a:t> - this damages the culture because it negates the community.</a:t>
            </a:r>
            <a:endParaRPr/>
          </a:p>
        </p:txBody>
      </p:sp>
      <p:sp>
        <p:nvSpPr>
          <p:cNvPr id="552" name="Google Shape;552;p48"/>
          <p:cNvSpPr txBox="1">
            <a:spLocks noGrp="1"/>
          </p:cNvSpPr>
          <p:nvPr>
            <p:ph type="subTitle" idx="5"/>
          </p:nvPr>
        </p:nvSpPr>
        <p:spPr>
          <a:xfrm>
            <a:off x="5809350"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a:t>The Joy Project</a:t>
            </a:r>
            <a:endParaRPr/>
          </a:p>
        </p:txBody>
      </p:sp>
      <p:sp>
        <p:nvSpPr>
          <p:cNvPr id="553" name="Google Shape;553;p48"/>
          <p:cNvSpPr txBox="1">
            <a:spLocks noGrp="1"/>
          </p:cNvSpPr>
          <p:nvPr>
            <p:ph type="subTitle" idx="6"/>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en"/>
              <a:t>Takeaways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9"/>
          <p:cNvSpPr txBox="1">
            <a:spLocks noGrp="1"/>
          </p:cNvSpPr>
          <p:nvPr>
            <p:ph type="title"/>
          </p:nvPr>
        </p:nvSpPr>
        <p:spPr>
          <a:xfrm>
            <a:off x="265500" y="1025468"/>
            <a:ext cx="4045200" cy="14823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dirty="0"/>
              <a:t>The Joy Project</a:t>
            </a:r>
            <a:endParaRPr dirty="0"/>
          </a:p>
        </p:txBody>
      </p:sp>
      <p:sp>
        <p:nvSpPr>
          <p:cNvPr id="559" name="Google Shape;559;p49"/>
          <p:cNvSpPr txBox="1">
            <a:spLocks noGrp="1"/>
          </p:cNvSpPr>
          <p:nvPr>
            <p:ph type="body" idx="2"/>
          </p:nvPr>
        </p:nvSpPr>
        <p:spPr>
          <a:xfrm>
            <a:off x="4572000" y="0"/>
            <a:ext cx="4572000" cy="5143500"/>
          </a:xfrm>
          <a:prstGeom prst="rect">
            <a:avLst/>
          </a:prstGeom>
          <a:solidFill>
            <a:schemeClr val="accent1"/>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Superstition – Stevie Wonder</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Love &amp; Hate – Michael </a:t>
            </a:r>
            <a:r>
              <a:rPr lang="en-US" sz="800" dirty="0" err="1">
                <a:solidFill>
                  <a:schemeClr val="dk1"/>
                </a:solidFill>
              </a:rPr>
              <a:t>Kinwanuka</a:t>
            </a:r>
            <a:endParaRPr lang="en-US" sz="800" dirty="0">
              <a:solidFill>
                <a:schemeClr val="dk1"/>
              </a:solidFill>
            </a:endParaRP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The Girl from Ipanema – </a:t>
            </a:r>
            <a:r>
              <a:rPr lang="en-US" sz="800" dirty="0" err="1">
                <a:solidFill>
                  <a:schemeClr val="dk1"/>
                </a:solidFill>
              </a:rPr>
              <a:t>Astrud</a:t>
            </a:r>
            <a:r>
              <a:rPr lang="en-US" sz="800" dirty="0">
                <a:solidFill>
                  <a:schemeClr val="dk1"/>
                </a:solidFill>
              </a:rPr>
              <a:t> Gilberto</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Dies Irae – Karl Jenkins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Anything by Earth, Wind &amp; Fire</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Walk like an Egyptian – The Bangles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They Not Like Us – Kendrick Lamar</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Anything by Dolly Parton</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Truth Hurts – Lizzo</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Happy – Pharrell Williams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Waltz – Joann Strauss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Uptown Funk Remix – Mark Ronson &amp; Bruno Mars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The 59</a:t>
            </a:r>
            <a:r>
              <a:rPr lang="en-US" sz="800" baseline="30000" dirty="0">
                <a:solidFill>
                  <a:schemeClr val="dk1"/>
                </a:solidFill>
              </a:rPr>
              <a:t>th</a:t>
            </a:r>
            <a:r>
              <a:rPr lang="en-US" sz="800" dirty="0">
                <a:solidFill>
                  <a:schemeClr val="dk1"/>
                </a:solidFill>
              </a:rPr>
              <a:t> Bridge Street Song – Simon &amp; Garfunkel</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Carmina Burana – Carl Orff</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Beethoven 9</a:t>
            </a:r>
            <a:r>
              <a:rPr lang="en-US" sz="800" baseline="30000" dirty="0">
                <a:solidFill>
                  <a:schemeClr val="dk1"/>
                </a:solidFill>
              </a:rPr>
              <a:t>th</a:t>
            </a:r>
            <a:r>
              <a:rPr lang="en-US" sz="800" dirty="0">
                <a:solidFill>
                  <a:schemeClr val="dk1"/>
                </a:solidFill>
              </a:rPr>
              <a:t> and 7</a:t>
            </a:r>
            <a:r>
              <a:rPr lang="en-US" sz="800" baseline="30000" dirty="0">
                <a:solidFill>
                  <a:schemeClr val="dk1"/>
                </a:solidFill>
              </a:rPr>
              <a:t>th</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Anything by Prince</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River Deep Mountain High – Tina Turner</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Sir Duke – Stevie Wonder</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Nothing Matters when We’re Dancing – The Magnetic Fields</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Midnight Radio – Hedwig and the Angry Inch</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Everyone Knows this is Nowhere – Neil Young &amp; The Crazy Horse Band</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My Third House – Kings of Leon</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I Could Never Take the Place of Your Man – Prince</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How I Feel – SOLHOT We Levitate</a:t>
            </a:r>
          </a:p>
          <a:p>
            <a:pPr marL="0" lvl="0" indent="0" algn="ctr" rtl="0">
              <a:lnSpc>
                <a:spcPct val="150000"/>
              </a:lnSpc>
              <a:spcBef>
                <a:spcPts val="0"/>
              </a:spcBef>
              <a:spcAft>
                <a:spcPts val="0"/>
              </a:spcAft>
              <a:buClr>
                <a:schemeClr val="dk1"/>
              </a:buClr>
              <a:buSzPts val="1100"/>
              <a:buFont typeface="Arial"/>
              <a:buNone/>
            </a:pPr>
            <a:r>
              <a:rPr lang="en-US" sz="800" dirty="0">
                <a:solidFill>
                  <a:schemeClr val="dk1"/>
                </a:solidFill>
              </a:rPr>
              <a:t>Terrapin Station – The Grateful Dead</a:t>
            </a:r>
          </a:p>
          <a:p>
            <a:pPr marL="0" lvl="0" indent="0" algn="ctr" rtl="0">
              <a:lnSpc>
                <a:spcPct val="150000"/>
              </a:lnSpc>
              <a:spcBef>
                <a:spcPts val="0"/>
              </a:spcBef>
              <a:spcAft>
                <a:spcPts val="0"/>
              </a:spcAft>
              <a:buClr>
                <a:schemeClr val="dk1"/>
              </a:buClr>
              <a:buSzPts val="1100"/>
              <a:buFont typeface="Arial"/>
              <a:buNone/>
            </a:pPr>
            <a:r>
              <a:rPr lang="en-US" sz="800" dirty="0"/>
              <a:t>Lost </a:t>
            </a:r>
            <a:r>
              <a:rPr lang="en-US" sz="800" dirty="0">
                <a:solidFill>
                  <a:schemeClr val="dk1"/>
                </a:solidFill>
              </a:rPr>
              <a:t>– Bailey Zimmerman (Ft. The Kid LAROI)</a:t>
            </a:r>
          </a:p>
          <a:p>
            <a:pPr marL="0" lvl="0" indent="0" algn="ctr" rtl="0">
              <a:lnSpc>
                <a:spcPct val="150000"/>
              </a:lnSpc>
              <a:spcBef>
                <a:spcPts val="0"/>
              </a:spcBef>
              <a:spcAft>
                <a:spcPts val="0"/>
              </a:spcAft>
              <a:buClr>
                <a:schemeClr val="dk1"/>
              </a:buClr>
              <a:buSzPts val="1100"/>
              <a:buFont typeface="Arial"/>
              <a:buNone/>
            </a:pPr>
            <a:r>
              <a:rPr lang="en-US" sz="800" dirty="0"/>
              <a:t>I Just Might – Bruno Mars</a:t>
            </a:r>
          </a:p>
        </p:txBody>
      </p:sp>
      <p:sp>
        <p:nvSpPr>
          <p:cNvPr id="560" name="Google Shape;560;p49"/>
          <p:cNvSpPr txBox="1">
            <a:spLocks noGrp="1"/>
          </p:cNvSpPr>
          <p:nvPr>
            <p:ph type="subTitle" idx="1"/>
          </p:nvPr>
        </p:nvSpPr>
        <p:spPr>
          <a:xfrm>
            <a:off x="265500" y="2224572"/>
            <a:ext cx="4045200" cy="123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Playlist</a:t>
            </a:r>
            <a:endParaRPr/>
          </a:p>
        </p:txBody>
      </p:sp>
      <p:pic>
        <p:nvPicPr>
          <p:cNvPr id="561" name="Google Shape;561;p49"/>
          <p:cNvPicPr preferRelativeResize="0"/>
          <p:nvPr/>
        </p:nvPicPr>
        <p:blipFill>
          <a:blip r:embed="rId3">
            <a:alphaModFix/>
          </a:blip>
          <a:stretch>
            <a:fillRect/>
          </a:stretch>
        </p:blipFill>
        <p:spPr>
          <a:xfrm>
            <a:off x="1374150" y="0"/>
            <a:ext cx="1827900" cy="1734150"/>
          </a:xfrm>
          <a:prstGeom prst="rect">
            <a:avLst/>
          </a:prstGeom>
          <a:noFill/>
          <a:ln>
            <a:noFill/>
          </a:ln>
        </p:spPr>
      </p:pic>
      <p:pic>
        <p:nvPicPr>
          <p:cNvPr id="5" name="Picture 4" descr="A squirrel eating food in the grass&#10;&#10;Description automatically generated">
            <a:extLst>
              <a:ext uri="{FF2B5EF4-FFF2-40B4-BE49-F238E27FC236}">
                <a16:creationId xmlns:a16="http://schemas.microsoft.com/office/drawing/2014/main" id="{59D4ADF0-BD42-6ED2-EB91-191D20F8DDDB}"/>
              </a:ext>
            </a:extLst>
          </p:cNvPr>
          <p:cNvPicPr>
            <a:picLocks noChangeAspect="1"/>
          </p:cNvPicPr>
          <p:nvPr/>
        </p:nvPicPr>
        <p:blipFill>
          <a:blip r:embed="rId4"/>
          <a:stretch>
            <a:fillRect/>
          </a:stretch>
        </p:blipFill>
        <p:spPr>
          <a:xfrm>
            <a:off x="1374150" y="3252925"/>
            <a:ext cx="1827900" cy="1890575"/>
          </a:xfrm>
          <a:prstGeom prst="rect">
            <a:avLst/>
          </a:prstGeom>
        </p:spPr>
      </p:pic>
      <p:sp>
        <p:nvSpPr>
          <p:cNvPr id="6" name="TextBox 5">
            <a:extLst>
              <a:ext uri="{FF2B5EF4-FFF2-40B4-BE49-F238E27FC236}">
                <a16:creationId xmlns:a16="http://schemas.microsoft.com/office/drawing/2014/main" id="{F002F714-4868-4D47-1878-BCFD06933C0E}"/>
              </a:ext>
            </a:extLst>
          </p:cNvPr>
          <p:cNvSpPr txBox="1"/>
          <p:nvPr/>
        </p:nvSpPr>
        <p:spPr>
          <a:xfrm>
            <a:off x="0" y="3849366"/>
            <a:ext cx="1386850" cy="697692"/>
          </a:xfrm>
          <a:prstGeom prst="rect">
            <a:avLst/>
          </a:prstGeom>
          <a:noFill/>
        </p:spPr>
        <p:txBody>
          <a:bodyPr wrap="square" rtlCol="0">
            <a:spAutoFit/>
          </a:bodyPr>
          <a:lstStyle/>
          <a:p>
            <a:pPr algn="ctr">
              <a:lnSpc>
                <a:spcPct val="150000"/>
              </a:lnSpc>
            </a:pPr>
            <a:r>
              <a:rPr lang="en-US">
                <a:solidFill>
                  <a:schemeClr val="tx1"/>
                </a:solidFill>
                <a:latin typeface="Century Gothic" panose="020B0502020202020204" pitchFamily="34" charset="0"/>
              </a:rPr>
              <a:t>Scan with Spotify App </a:t>
            </a:r>
          </a:p>
        </p:txBody>
      </p:sp>
      <p:cxnSp>
        <p:nvCxnSpPr>
          <p:cNvPr id="8" name="Straight Arrow Connector 7">
            <a:extLst>
              <a:ext uri="{FF2B5EF4-FFF2-40B4-BE49-F238E27FC236}">
                <a16:creationId xmlns:a16="http://schemas.microsoft.com/office/drawing/2014/main" id="{A5DC529C-1EFA-F91B-72FA-6FA92737CD18}"/>
              </a:ext>
            </a:extLst>
          </p:cNvPr>
          <p:cNvCxnSpPr>
            <a:cxnSpLocks/>
          </p:cNvCxnSpPr>
          <p:nvPr/>
        </p:nvCxnSpPr>
        <p:spPr>
          <a:xfrm>
            <a:off x="693425" y="4658776"/>
            <a:ext cx="589275" cy="277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0427AD-2732-C564-A8AC-3D1943F58545}"/>
              </a:ext>
            </a:extLst>
          </p:cNvPr>
          <p:cNvSpPr txBox="1"/>
          <p:nvPr/>
        </p:nvSpPr>
        <p:spPr>
          <a:xfrm>
            <a:off x="3185150" y="3849366"/>
            <a:ext cx="1386850" cy="697692"/>
          </a:xfrm>
          <a:prstGeom prst="rect">
            <a:avLst/>
          </a:prstGeom>
          <a:noFill/>
        </p:spPr>
        <p:txBody>
          <a:bodyPr wrap="square">
            <a:spAutoFit/>
          </a:bodyPr>
          <a:lstStyle/>
          <a:p>
            <a:pPr algn="ctr">
              <a:lnSpc>
                <a:spcPct val="150000"/>
              </a:lnSpc>
            </a:pPr>
            <a:r>
              <a:rPr lang="en-US">
                <a:solidFill>
                  <a:schemeClr val="tx1"/>
                </a:solidFill>
                <a:latin typeface="Century Gothic" panose="020B0502020202020204" pitchFamily="34" charset="0"/>
              </a:rPr>
              <a:t> Access Using </a:t>
            </a:r>
            <a:r>
              <a:rPr lang="en-US">
                <a:solidFill>
                  <a:schemeClr val="accent1"/>
                </a:solidFill>
                <a:latin typeface="Century Gothic" panose="020B0502020202020204" pitchFamily="34" charset="0"/>
                <a:hlinkClick r:id="rId5">
                  <a:extLst>
                    <a:ext uri="{A12FA001-AC4F-418D-AE19-62706E023703}">
                      <ahyp:hlinkClr xmlns:ahyp="http://schemas.microsoft.com/office/drawing/2018/hyperlinkcolor" val="tx"/>
                    </a:ext>
                  </a:extLst>
                </a:hlinkClick>
              </a:rPr>
              <a:t>Link</a:t>
            </a:r>
            <a:endParaRPr lang="en-US">
              <a:solidFill>
                <a:schemeClr val="accent1"/>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2BF-48EC-DCDE-805C-B10FDD5A88E2}"/>
              </a:ext>
            </a:extLst>
          </p:cNvPr>
          <p:cNvSpPr>
            <a:spLocks noGrp="1"/>
          </p:cNvSpPr>
          <p:nvPr>
            <p:ph type="title"/>
          </p:nvPr>
        </p:nvSpPr>
        <p:spPr/>
        <p:txBody>
          <a:bodyPr/>
          <a:lstStyle/>
          <a:p>
            <a:r>
              <a:rPr lang="en-US" dirty="0"/>
              <a:t>Reading List</a:t>
            </a:r>
          </a:p>
        </p:txBody>
      </p:sp>
      <p:sp>
        <p:nvSpPr>
          <p:cNvPr id="3" name="Subtitle 2">
            <a:extLst>
              <a:ext uri="{FF2B5EF4-FFF2-40B4-BE49-F238E27FC236}">
                <a16:creationId xmlns:a16="http://schemas.microsoft.com/office/drawing/2014/main" id="{E87B1D59-FD1A-FB99-720E-DBE0AF571378}"/>
              </a:ext>
            </a:extLst>
          </p:cNvPr>
          <p:cNvSpPr>
            <a:spLocks noGrp="1"/>
          </p:cNvSpPr>
          <p:nvPr>
            <p:ph type="subTitle" idx="1"/>
          </p:nvPr>
        </p:nvSpPr>
        <p:spPr/>
        <p:txBody>
          <a:bodyPr/>
          <a:lstStyle/>
          <a:p>
            <a:r>
              <a:rPr lang="en-US" dirty="0"/>
              <a:t>Suggested items</a:t>
            </a:r>
          </a:p>
        </p:txBody>
      </p:sp>
      <p:sp>
        <p:nvSpPr>
          <p:cNvPr id="4" name="Text Placeholder 3">
            <a:extLst>
              <a:ext uri="{FF2B5EF4-FFF2-40B4-BE49-F238E27FC236}">
                <a16:creationId xmlns:a16="http://schemas.microsoft.com/office/drawing/2014/main" id="{527DED33-9DC6-FB53-6DE7-C576ED26541A}"/>
              </a:ext>
            </a:extLst>
          </p:cNvPr>
          <p:cNvSpPr>
            <a:spLocks noGrp="1"/>
          </p:cNvSpPr>
          <p:nvPr>
            <p:ph type="body" idx="2"/>
          </p:nvPr>
        </p:nvSpPr>
        <p:spPr>
          <a:xfrm>
            <a:off x="4572000" y="0"/>
            <a:ext cx="4572000" cy="5143500"/>
          </a:xfrm>
          <a:solidFill>
            <a:schemeClr val="accent2"/>
          </a:solidFill>
        </p:spPr>
        <p:txBody>
          <a:bodyPr/>
          <a:lstStyle/>
          <a:p>
            <a:pPr marL="139700" indent="0">
              <a:lnSpc>
                <a:spcPct val="150000"/>
              </a:lnSpc>
              <a:buNone/>
            </a:pPr>
            <a:r>
              <a:rPr lang="en-US" i="1" dirty="0"/>
              <a:t>The Book of Delights </a:t>
            </a:r>
            <a:r>
              <a:rPr lang="en-US" dirty="0"/>
              <a:t>– Ross Gay</a:t>
            </a:r>
          </a:p>
          <a:p>
            <a:pPr marL="139700" indent="0">
              <a:lnSpc>
                <a:spcPct val="150000"/>
              </a:lnSpc>
              <a:buNone/>
            </a:pPr>
            <a:r>
              <a:rPr lang="en-US" i="1" dirty="0"/>
              <a:t>Joyful</a:t>
            </a:r>
            <a:r>
              <a:rPr lang="en-US" dirty="0"/>
              <a:t> – Ingrid </a:t>
            </a:r>
            <a:r>
              <a:rPr lang="en-US" dirty="0" err="1"/>
              <a:t>Fetell</a:t>
            </a:r>
            <a:r>
              <a:rPr lang="en-US" dirty="0"/>
              <a:t> Lee</a:t>
            </a:r>
          </a:p>
          <a:p>
            <a:pPr marL="139700" indent="0">
              <a:lnSpc>
                <a:spcPct val="150000"/>
              </a:lnSpc>
              <a:buNone/>
            </a:pPr>
            <a:r>
              <a:rPr lang="en-US" i="1" dirty="0"/>
              <a:t>Unearthing Joy – </a:t>
            </a:r>
            <a:r>
              <a:rPr lang="en-US" dirty="0" err="1"/>
              <a:t>Gholdy</a:t>
            </a:r>
            <a:r>
              <a:rPr lang="en-US" dirty="0"/>
              <a:t> Muhammad</a:t>
            </a:r>
          </a:p>
          <a:p>
            <a:pPr marL="139700" indent="0">
              <a:lnSpc>
                <a:spcPct val="150000"/>
              </a:lnSpc>
              <a:buNone/>
            </a:pPr>
            <a:r>
              <a:rPr lang="en-US" i="1" dirty="0"/>
              <a:t>Rooted in Joy – </a:t>
            </a:r>
            <a:r>
              <a:rPr lang="en-US" dirty="0" err="1"/>
              <a:t>deonna</a:t>
            </a:r>
            <a:r>
              <a:rPr lang="en-US" dirty="0"/>
              <a:t> smith</a:t>
            </a:r>
          </a:p>
          <a:p>
            <a:pPr marL="139700" indent="0">
              <a:lnSpc>
                <a:spcPct val="150000"/>
              </a:lnSpc>
              <a:buNone/>
            </a:pPr>
            <a:r>
              <a:rPr lang="en-US" i="1" dirty="0"/>
              <a:t>Inciting Joy – </a:t>
            </a:r>
            <a:r>
              <a:rPr lang="en-US" dirty="0"/>
              <a:t>Ross Gay</a:t>
            </a:r>
          </a:p>
          <a:p>
            <a:pPr marL="139700" indent="0">
              <a:lnSpc>
                <a:spcPct val="150000"/>
              </a:lnSpc>
              <a:buNone/>
            </a:pPr>
            <a:r>
              <a:rPr lang="en-US" i="1" dirty="0"/>
              <a:t>Playful Leadership – </a:t>
            </a:r>
            <a:r>
              <a:rPr lang="en-US" dirty="0"/>
              <a:t>Rina </a:t>
            </a:r>
            <a:r>
              <a:rPr lang="en-US" dirty="0" err="1"/>
              <a:t>Zitser</a:t>
            </a:r>
            <a:endParaRPr lang="en-US" dirty="0"/>
          </a:p>
          <a:p>
            <a:pPr marL="139700" indent="0">
              <a:lnSpc>
                <a:spcPct val="150000"/>
              </a:lnSpc>
              <a:buNone/>
            </a:pPr>
            <a:r>
              <a:rPr lang="en-US" i="1" dirty="0"/>
              <a:t>Generous Thinking – </a:t>
            </a:r>
            <a:r>
              <a:rPr lang="en-US" dirty="0"/>
              <a:t>Kathleen Fitzpatrick</a:t>
            </a:r>
          </a:p>
          <a:p>
            <a:pPr marL="139700" indent="0">
              <a:lnSpc>
                <a:spcPct val="150000"/>
              </a:lnSpc>
              <a:buNone/>
            </a:pPr>
            <a:r>
              <a:rPr lang="en-US" i="1" dirty="0"/>
              <a:t>Leading with Joy – </a:t>
            </a:r>
            <a:r>
              <a:rPr lang="en-US" dirty="0"/>
              <a:t>Akaya </a:t>
            </a:r>
            <a:r>
              <a:rPr lang="en-US" dirty="0" err="1"/>
              <a:t>Windwood</a:t>
            </a:r>
            <a:r>
              <a:rPr lang="en-US" dirty="0"/>
              <a:t> &amp; </a:t>
            </a:r>
            <a:r>
              <a:rPr lang="en-US" dirty="0" err="1"/>
              <a:t>Rajasvini</a:t>
            </a:r>
            <a:r>
              <a:rPr lang="en-US" dirty="0"/>
              <a:t> Bhansali</a:t>
            </a:r>
          </a:p>
          <a:p>
            <a:pPr marL="139700" indent="0">
              <a:lnSpc>
                <a:spcPct val="150000"/>
              </a:lnSpc>
              <a:buNone/>
            </a:pPr>
            <a:r>
              <a:rPr lang="en-US" i="1" dirty="0"/>
              <a:t>Radical Inclusion – </a:t>
            </a:r>
            <a:r>
              <a:rPr lang="en-US" dirty="0"/>
              <a:t>David </a:t>
            </a:r>
            <a:r>
              <a:rPr lang="en-US" dirty="0" err="1"/>
              <a:t>Sengeh</a:t>
            </a:r>
            <a:endParaRPr lang="en-US" dirty="0"/>
          </a:p>
          <a:p>
            <a:pPr marL="139700" indent="0">
              <a:lnSpc>
                <a:spcPct val="150000"/>
              </a:lnSpc>
              <a:buNone/>
            </a:pPr>
            <a:r>
              <a:rPr lang="en-US" i="1" dirty="0"/>
              <a:t>Critical Hope – </a:t>
            </a:r>
            <a:r>
              <a:rPr lang="en-US" dirty="0"/>
              <a:t>Kari Grain</a:t>
            </a:r>
          </a:p>
          <a:p>
            <a:pPr marL="139700" indent="0">
              <a:lnSpc>
                <a:spcPct val="150000"/>
              </a:lnSpc>
              <a:buNone/>
            </a:pPr>
            <a:r>
              <a:rPr lang="en-US" i="1" dirty="0"/>
              <a:t>Radical Happiness – </a:t>
            </a:r>
            <a:r>
              <a:rPr lang="en-US" dirty="0"/>
              <a:t>Lynne Segal</a:t>
            </a:r>
            <a:endParaRPr lang="en-US" i="1" dirty="0"/>
          </a:p>
        </p:txBody>
      </p:sp>
    </p:spTree>
    <p:extLst>
      <p:ext uri="{BB962C8B-B14F-4D97-AF65-F5344CB8AC3E}">
        <p14:creationId xmlns:p14="http://schemas.microsoft.com/office/powerpoint/2010/main" val="243615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0E657-5BDC-E123-FF3A-11483F2F4672}"/>
              </a:ext>
            </a:extLst>
          </p:cNvPr>
          <p:cNvSpPr>
            <a:spLocks noGrp="1"/>
          </p:cNvSpPr>
          <p:nvPr>
            <p:ph type="ctrTitle"/>
          </p:nvPr>
        </p:nvSpPr>
        <p:spPr>
          <a:xfrm>
            <a:off x="1313250" y="1601729"/>
            <a:ext cx="6517500" cy="2776251"/>
          </a:xfrm>
        </p:spPr>
        <p:txBody>
          <a:bodyPr>
            <a:noAutofit/>
          </a:bodyPr>
          <a:lstStyle/>
          <a:p>
            <a:pPr>
              <a:lnSpc>
                <a:spcPct val="150000"/>
              </a:lnSpc>
            </a:pPr>
            <a:r>
              <a:rPr lang="en-US" sz="2800" dirty="0"/>
              <a:t>Aesthetics of Joy</a:t>
            </a:r>
            <a:br>
              <a:rPr lang="en-US" sz="2800" dirty="0"/>
            </a:br>
            <a:r>
              <a:rPr lang="en-US" sz="1200" dirty="0"/>
              <a:t>Energy </a:t>
            </a:r>
            <a:r>
              <a:rPr lang="en-US" sz="1200" b="0" dirty="0"/>
              <a:t>–</a:t>
            </a:r>
            <a:r>
              <a:rPr lang="en-US" sz="1200" dirty="0"/>
              <a:t> </a:t>
            </a:r>
            <a:r>
              <a:rPr lang="en-US" sz="1200" b="0" dirty="0"/>
              <a:t>vibrant color and light</a:t>
            </a:r>
            <a:br>
              <a:rPr lang="en-US" sz="1200" dirty="0"/>
            </a:br>
            <a:r>
              <a:rPr lang="en-US" sz="1200" dirty="0"/>
              <a:t>Abundance </a:t>
            </a:r>
            <a:r>
              <a:rPr lang="en-US" sz="1200" b="0" dirty="0"/>
              <a:t>–</a:t>
            </a:r>
            <a:r>
              <a:rPr lang="en-US" sz="1200" dirty="0"/>
              <a:t> </a:t>
            </a:r>
            <a:r>
              <a:rPr lang="en-US" sz="1200" b="0" dirty="0"/>
              <a:t>lushness, multiplicity, and variety</a:t>
            </a:r>
            <a:br>
              <a:rPr lang="en-US" sz="1200" dirty="0"/>
            </a:br>
            <a:r>
              <a:rPr lang="en-US" sz="1200" dirty="0"/>
              <a:t>Freedom </a:t>
            </a:r>
            <a:r>
              <a:rPr lang="en-US" sz="1200" b="0" dirty="0"/>
              <a:t>–</a:t>
            </a:r>
            <a:r>
              <a:rPr lang="en-US" sz="1200" dirty="0"/>
              <a:t> </a:t>
            </a:r>
            <a:r>
              <a:rPr lang="en-US" sz="1200" b="0" dirty="0"/>
              <a:t>nature, wildness, and open space</a:t>
            </a:r>
            <a:br>
              <a:rPr lang="en-US" sz="1200" dirty="0"/>
            </a:br>
            <a:r>
              <a:rPr lang="en-US" sz="1200" dirty="0"/>
              <a:t>Harmony </a:t>
            </a:r>
            <a:r>
              <a:rPr lang="en-US" sz="1200" b="0" dirty="0"/>
              <a:t>–</a:t>
            </a:r>
            <a:r>
              <a:rPr lang="en-US" sz="1200" dirty="0"/>
              <a:t> </a:t>
            </a:r>
            <a:r>
              <a:rPr lang="en-US" sz="1200" b="0" dirty="0"/>
              <a:t>balance, symmetry, and flow</a:t>
            </a:r>
            <a:br>
              <a:rPr lang="en-US" sz="1200" dirty="0"/>
            </a:br>
            <a:r>
              <a:rPr lang="en-US" sz="1200" dirty="0"/>
              <a:t>Play </a:t>
            </a:r>
            <a:r>
              <a:rPr lang="en-US" sz="1200" b="0" dirty="0"/>
              <a:t>–</a:t>
            </a:r>
            <a:r>
              <a:rPr lang="en-US" sz="1200" dirty="0"/>
              <a:t> </a:t>
            </a:r>
            <a:r>
              <a:rPr lang="en-US" sz="1200" b="0" dirty="0"/>
              <a:t>circles, spheres, and bubbly forms</a:t>
            </a:r>
            <a:br>
              <a:rPr lang="en-US" sz="1200" dirty="0"/>
            </a:br>
            <a:r>
              <a:rPr lang="en-US" sz="1200" dirty="0"/>
              <a:t>Surprise </a:t>
            </a:r>
            <a:r>
              <a:rPr lang="en-US" sz="1200" b="0" dirty="0"/>
              <a:t>– contrast and whimsy</a:t>
            </a:r>
            <a:br>
              <a:rPr lang="en-US" sz="1200" dirty="0"/>
            </a:br>
            <a:r>
              <a:rPr lang="en-US" sz="1200" dirty="0"/>
              <a:t>Transcendence </a:t>
            </a:r>
            <a:r>
              <a:rPr lang="en-US" sz="1200" b="0" dirty="0"/>
              <a:t>– elevation and lightness</a:t>
            </a:r>
            <a:br>
              <a:rPr lang="en-US" sz="1200" dirty="0"/>
            </a:br>
            <a:r>
              <a:rPr lang="en-US" sz="1200" dirty="0"/>
              <a:t>Magic </a:t>
            </a:r>
            <a:r>
              <a:rPr lang="en-US" sz="1200" b="0" dirty="0"/>
              <a:t>– invisible forces and illusions</a:t>
            </a:r>
            <a:br>
              <a:rPr lang="en-US" sz="1200" dirty="0"/>
            </a:br>
            <a:r>
              <a:rPr lang="en-US" sz="1200" dirty="0"/>
              <a:t>Celebration </a:t>
            </a:r>
            <a:r>
              <a:rPr lang="en-US" sz="1200" b="0" dirty="0"/>
              <a:t>– synchrony, sparkle, and bursting shapes</a:t>
            </a:r>
            <a:br>
              <a:rPr lang="en-US" sz="1200" dirty="0"/>
            </a:br>
            <a:r>
              <a:rPr lang="en-US" sz="1200" dirty="0"/>
              <a:t>Renewal </a:t>
            </a:r>
            <a:r>
              <a:rPr lang="en-US" sz="1200" b="0" dirty="0"/>
              <a:t>– blossoming, expansion, and curves</a:t>
            </a:r>
            <a:br>
              <a:rPr lang="en-US" sz="1200" dirty="0"/>
            </a:br>
            <a:endParaRPr lang="en-US" sz="2800" dirty="0"/>
          </a:p>
        </p:txBody>
      </p:sp>
      <p:sp>
        <p:nvSpPr>
          <p:cNvPr id="5" name="Subtitle 4">
            <a:extLst>
              <a:ext uri="{FF2B5EF4-FFF2-40B4-BE49-F238E27FC236}">
                <a16:creationId xmlns:a16="http://schemas.microsoft.com/office/drawing/2014/main" id="{587F8EDD-DD41-C5DD-4963-168A33C0A5DA}"/>
              </a:ext>
            </a:extLst>
          </p:cNvPr>
          <p:cNvSpPr>
            <a:spLocks noGrp="1"/>
          </p:cNvSpPr>
          <p:nvPr>
            <p:ph type="subTitle" idx="1"/>
          </p:nvPr>
        </p:nvSpPr>
        <p:spPr>
          <a:xfrm>
            <a:off x="5638800" y="58800"/>
            <a:ext cx="1726950" cy="338524"/>
          </a:xfrm>
        </p:spPr>
        <p:txBody>
          <a:bodyPr/>
          <a:lstStyle/>
          <a:p>
            <a:r>
              <a:rPr lang="en-US" dirty="0"/>
              <a:t>The Joy Project</a:t>
            </a:r>
            <a:endParaRPr lang="en-US"/>
          </a:p>
        </p:txBody>
      </p:sp>
      <p:sp>
        <p:nvSpPr>
          <p:cNvPr id="6" name="Subtitle 5">
            <a:extLst>
              <a:ext uri="{FF2B5EF4-FFF2-40B4-BE49-F238E27FC236}">
                <a16:creationId xmlns:a16="http://schemas.microsoft.com/office/drawing/2014/main" id="{565101D8-2E38-E2DF-7D2C-BC939512C209}"/>
              </a:ext>
            </a:extLst>
          </p:cNvPr>
          <p:cNvSpPr>
            <a:spLocks noGrp="1"/>
          </p:cNvSpPr>
          <p:nvPr>
            <p:ph type="subTitle" idx="2"/>
          </p:nvPr>
        </p:nvSpPr>
        <p:spPr>
          <a:xfrm>
            <a:off x="7306225" y="58800"/>
            <a:ext cx="1726950" cy="338700"/>
          </a:xfrm>
        </p:spPr>
        <p:txBody>
          <a:bodyPr/>
          <a:lstStyle/>
          <a:p>
            <a:r>
              <a:rPr lang="en-US" dirty="0"/>
              <a:t>Aesthetics</a:t>
            </a:r>
            <a:endParaRPr lang="en-US"/>
          </a:p>
        </p:txBody>
      </p:sp>
      <p:sp>
        <p:nvSpPr>
          <p:cNvPr id="2" name="Google Shape;546;p48">
            <a:extLst>
              <a:ext uri="{FF2B5EF4-FFF2-40B4-BE49-F238E27FC236}">
                <a16:creationId xmlns:a16="http://schemas.microsoft.com/office/drawing/2014/main" id="{B218B650-B374-E624-6038-E2050CAC756D}"/>
              </a:ext>
            </a:extLst>
          </p:cNvPr>
          <p:cNvSpPr txBox="1">
            <a:spLocks noGrp="1"/>
          </p:cNvSpPr>
          <p:nvPr>
            <p:ph type="sldNum" idx="12"/>
          </p:nvPr>
        </p:nvSpPr>
        <p:spPr>
          <a:xfrm>
            <a:off x="143700" y="102475"/>
            <a:ext cx="740720" cy="295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dirty="0"/>
          </a:p>
        </p:txBody>
      </p:sp>
    </p:spTree>
    <p:extLst>
      <p:ext uri="{BB962C8B-B14F-4D97-AF65-F5344CB8AC3E}">
        <p14:creationId xmlns:p14="http://schemas.microsoft.com/office/powerpoint/2010/main" val="348808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135EB64-68B2-D451-962C-B0AC20F59AEC}"/>
              </a:ext>
            </a:extLst>
          </p:cNvPr>
          <p:cNvPicPr>
            <a:picLocks noGrp="1" noChangeAspect="1"/>
          </p:cNvPicPr>
          <p:nvPr>
            <p:ph type="pic" idx="2"/>
          </p:nvPr>
        </p:nvPicPr>
        <p:blipFill>
          <a:blip r:embed="rId3"/>
          <a:srcRect t="14818" b="14818"/>
          <a:stretch>
            <a:fillRect/>
          </a:stretch>
        </p:blipFill>
        <p:spPr>
          <a:prstGeom prst="roundRect">
            <a:avLst>
              <a:gd name="adj" fmla="val 50000"/>
            </a:avLst>
          </a:prstGeom>
          <a:noFill/>
          <a:ln>
            <a:noFill/>
          </a:ln>
        </p:spPr>
      </p:pic>
      <p:sp>
        <p:nvSpPr>
          <p:cNvPr id="4" name="Title 3">
            <a:extLst>
              <a:ext uri="{FF2B5EF4-FFF2-40B4-BE49-F238E27FC236}">
                <a16:creationId xmlns:a16="http://schemas.microsoft.com/office/drawing/2014/main" id="{AEC7B4E4-51B0-DD72-02B1-A652DDEAB12A}"/>
              </a:ext>
            </a:extLst>
          </p:cNvPr>
          <p:cNvSpPr>
            <a:spLocks noGrp="1"/>
          </p:cNvSpPr>
          <p:nvPr>
            <p:ph type="title"/>
          </p:nvPr>
        </p:nvSpPr>
        <p:spPr/>
        <p:txBody>
          <a:bodyPr/>
          <a:lstStyle/>
          <a:p>
            <a:r>
              <a:rPr lang="en-US" dirty="0"/>
              <a:t>Sarah Prior, PhD</a:t>
            </a:r>
          </a:p>
        </p:txBody>
      </p:sp>
      <p:sp>
        <p:nvSpPr>
          <p:cNvPr id="5" name="Text Placeholder 4">
            <a:extLst>
              <a:ext uri="{FF2B5EF4-FFF2-40B4-BE49-F238E27FC236}">
                <a16:creationId xmlns:a16="http://schemas.microsoft.com/office/drawing/2014/main" id="{E39894F0-B9A8-6288-97AF-A31328E4674E}"/>
              </a:ext>
            </a:extLst>
          </p:cNvPr>
          <p:cNvSpPr>
            <a:spLocks noGrp="1"/>
          </p:cNvSpPr>
          <p:nvPr>
            <p:ph type="body" idx="1"/>
          </p:nvPr>
        </p:nvSpPr>
        <p:spPr>
          <a:xfrm>
            <a:off x="639299" y="2675512"/>
            <a:ext cx="3575649" cy="1199801"/>
          </a:xfrm>
        </p:spPr>
        <p:txBody>
          <a:bodyPr/>
          <a:lstStyle/>
          <a:p>
            <a:pPr algn="l"/>
            <a:r>
              <a:rPr lang="en-US" dirty="0"/>
              <a:t>Associate Professor, Sociology</a:t>
            </a:r>
          </a:p>
          <a:p>
            <a:pPr algn="l"/>
            <a:endParaRPr lang="en-US" dirty="0"/>
          </a:p>
          <a:p>
            <a:pPr algn="l"/>
            <a:r>
              <a:rPr lang="en-US" dirty="0"/>
              <a:t>Director, Bailey Scholars Program</a:t>
            </a:r>
          </a:p>
          <a:p>
            <a:pPr algn="l"/>
            <a:endParaRPr lang="en-US" dirty="0"/>
          </a:p>
          <a:p>
            <a:pPr algn="l"/>
            <a:r>
              <a:rPr lang="en-US" dirty="0"/>
              <a:t>Joy </a:t>
            </a:r>
            <a:r>
              <a:rPr lang="en-US"/>
              <a:t>Seeker</a:t>
            </a:r>
            <a:endParaRPr lang="en-US" dirty="0"/>
          </a:p>
        </p:txBody>
      </p:sp>
      <p:sp>
        <p:nvSpPr>
          <p:cNvPr id="7" name="Subtitle 6">
            <a:extLst>
              <a:ext uri="{FF2B5EF4-FFF2-40B4-BE49-F238E27FC236}">
                <a16:creationId xmlns:a16="http://schemas.microsoft.com/office/drawing/2014/main" id="{61E10C60-B375-0C3B-28EC-C2178A47F0CA}"/>
              </a:ext>
            </a:extLst>
          </p:cNvPr>
          <p:cNvSpPr>
            <a:spLocks noGrp="1"/>
          </p:cNvSpPr>
          <p:nvPr>
            <p:ph type="subTitle" idx="3"/>
          </p:nvPr>
        </p:nvSpPr>
        <p:spPr>
          <a:xfrm>
            <a:off x="5665417" y="58800"/>
            <a:ext cx="1700333" cy="321767"/>
          </a:xfrm>
        </p:spPr>
        <p:txBody>
          <a:bodyPr/>
          <a:lstStyle/>
          <a:p>
            <a:r>
              <a:rPr lang="en-US"/>
              <a:t>The Joy Project</a:t>
            </a:r>
          </a:p>
        </p:txBody>
      </p:sp>
      <p:sp>
        <p:nvSpPr>
          <p:cNvPr id="8" name="Subtitle 7">
            <a:extLst>
              <a:ext uri="{FF2B5EF4-FFF2-40B4-BE49-F238E27FC236}">
                <a16:creationId xmlns:a16="http://schemas.microsoft.com/office/drawing/2014/main" id="{5E2D3365-5E1F-81ED-8F05-F6DD9D02A26E}"/>
              </a:ext>
            </a:extLst>
          </p:cNvPr>
          <p:cNvSpPr>
            <a:spLocks noGrp="1"/>
          </p:cNvSpPr>
          <p:nvPr>
            <p:ph type="subTitle" idx="4"/>
          </p:nvPr>
        </p:nvSpPr>
        <p:spPr>
          <a:xfrm>
            <a:off x="7337076" y="58800"/>
            <a:ext cx="1696099" cy="326001"/>
          </a:xfrm>
        </p:spPr>
        <p:txBody>
          <a:bodyPr/>
          <a:lstStyle/>
          <a:p>
            <a:r>
              <a:rPr lang="en-US"/>
              <a:t>About Sarah!</a:t>
            </a:r>
          </a:p>
        </p:txBody>
      </p:sp>
      <p:sp>
        <p:nvSpPr>
          <p:cNvPr id="3" name="Subtitle 4">
            <a:extLst>
              <a:ext uri="{FF2B5EF4-FFF2-40B4-BE49-F238E27FC236}">
                <a16:creationId xmlns:a16="http://schemas.microsoft.com/office/drawing/2014/main" id="{238D92D4-50CE-A568-8EBB-311E1C04A492}"/>
              </a:ext>
            </a:extLst>
          </p:cNvPr>
          <p:cNvSpPr txBox="1">
            <a:spLocks/>
          </p:cNvSpPr>
          <p:nvPr/>
        </p:nvSpPr>
        <p:spPr>
          <a:xfrm>
            <a:off x="0" y="58800"/>
            <a:ext cx="914411" cy="33852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1pPr>
            <a:lvl2pPr marL="914400" marR="0" lvl="1"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2pPr>
            <a:lvl3pPr marL="1371600" marR="0" lvl="2"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3pPr>
            <a:lvl4pPr marL="1828800" marR="0" lvl="3"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4pPr>
            <a:lvl5pPr marL="2286000" marR="0" lvl="4"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5pPr>
            <a:lvl6pPr marL="2743200" marR="0" lvl="5"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6pPr>
            <a:lvl7pPr marL="3200400" marR="0" lvl="6"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7pPr>
            <a:lvl8pPr marL="3657600" marR="0" lvl="7"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8pPr>
            <a:lvl9pPr marL="4114800" marR="0" lvl="8"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9pPr>
          </a:lstStyle>
          <a:p>
            <a:r>
              <a:rPr lang="en-US"/>
              <a:t>2</a:t>
            </a:r>
          </a:p>
        </p:txBody>
      </p:sp>
    </p:spTree>
    <p:extLst>
      <p:ext uri="{BB962C8B-B14F-4D97-AF65-F5344CB8AC3E}">
        <p14:creationId xmlns:p14="http://schemas.microsoft.com/office/powerpoint/2010/main" val="333261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65"/>
        <p:cNvGrpSpPr/>
        <p:nvPr/>
      </p:nvGrpSpPr>
      <p:grpSpPr>
        <a:xfrm>
          <a:off x="0" y="0"/>
          <a:ext cx="0" cy="0"/>
          <a:chOff x="0" y="0"/>
          <a:chExt cx="0" cy="0"/>
        </a:xfrm>
      </p:grpSpPr>
      <p:sp>
        <p:nvSpPr>
          <p:cNvPr id="566" name="Google Shape;566;p50"/>
          <p:cNvSpPr txBox="1">
            <a:spLocks noGrp="1"/>
          </p:cNvSpPr>
          <p:nvPr>
            <p:ph type="subTitle" idx="1"/>
          </p:nvPr>
        </p:nvSpPr>
        <p:spPr>
          <a:xfrm>
            <a:off x="429300" y="2643401"/>
            <a:ext cx="8285400" cy="1446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400" dirty="0"/>
              <a:t>MORE JOY!</a:t>
            </a:r>
            <a:endParaRPr lang="en-US" sz="3400"/>
          </a:p>
          <a:p>
            <a:pPr marL="0" lvl="0" indent="0" algn="ctr" rtl="0">
              <a:lnSpc>
                <a:spcPct val="150000"/>
              </a:lnSpc>
              <a:spcBef>
                <a:spcPts val="0"/>
              </a:spcBef>
              <a:spcAft>
                <a:spcPts val="0"/>
              </a:spcAft>
              <a:buNone/>
            </a:pPr>
            <a:r>
              <a:rPr lang="en" sz="2400" dirty="0"/>
              <a:t>And </a:t>
            </a:r>
            <a:r>
              <a:rPr lang="en" sz="2400"/>
              <a:t>suggestions </a:t>
            </a:r>
            <a:r>
              <a:rPr lang="en" sz="2400" dirty="0"/>
              <a:t>for creating joy in your own spaces</a:t>
            </a:r>
            <a:r>
              <a:rPr lang="en" sz="2400"/>
              <a:t>.</a:t>
            </a:r>
            <a:endParaRPr lang="en-US" sz="2400"/>
          </a:p>
        </p:txBody>
      </p:sp>
      <p:sp>
        <p:nvSpPr>
          <p:cNvPr id="567" name="Google Shape;567;p50"/>
          <p:cNvSpPr txBox="1">
            <a:spLocks noGrp="1"/>
          </p:cNvSpPr>
          <p:nvPr>
            <p:ph type="ctrTitle"/>
          </p:nvPr>
        </p:nvSpPr>
        <p:spPr>
          <a:xfrm>
            <a:off x="429300" y="1681700"/>
            <a:ext cx="8285400" cy="81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What’s Next??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EC86-3E4B-EBC9-33DA-8BF01AE94ED1}"/>
              </a:ext>
            </a:extLst>
          </p:cNvPr>
          <p:cNvSpPr>
            <a:spLocks noGrp="1"/>
          </p:cNvSpPr>
          <p:nvPr>
            <p:ph type="ctrTitle"/>
          </p:nvPr>
        </p:nvSpPr>
        <p:spPr/>
        <p:txBody>
          <a:bodyPr/>
          <a:lstStyle/>
          <a:p>
            <a:r>
              <a:rPr lang="en-US" dirty="0"/>
              <a:t>What questions do you have??</a:t>
            </a:r>
          </a:p>
        </p:txBody>
      </p:sp>
    </p:spTree>
    <p:extLst>
      <p:ext uri="{BB962C8B-B14F-4D97-AF65-F5344CB8AC3E}">
        <p14:creationId xmlns:p14="http://schemas.microsoft.com/office/powerpoint/2010/main" val="203927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squirrel eating food in the grass&#10;&#10;Description automatically generated">
            <a:extLst>
              <a:ext uri="{FF2B5EF4-FFF2-40B4-BE49-F238E27FC236}">
                <a16:creationId xmlns:a16="http://schemas.microsoft.com/office/drawing/2014/main" id="{AB808FC9-E00E-F345-58F6-CF1606781003}"/>
              </a:ext>
            </a:extLst>
          </p:cNvPr>
          <p:cNvPicPr>
            <a:picLocks noChangeAspect="1"/>
          </p:cNvPicPr>
          <p:nvPr/>
        </p:nvPicPr>
        <p:blipFill>
          <a:blip r:embed="rId2"/>
          <a:srcRect t="20871" b="32095"/>
          <a:stretch/>
        </p:blipFill>
        <p:spPr>
          <a:xfrm>
            <a:off x="-76199" y="0"/>
            <a:ext cx="9220200" cy="5143500"/>
          </a:xfrm>
          <a:prstGeom prst="rect">
            <a:avLst/>
          </a:prstGeom>
        </p:spPr>
      </p:pic>
    </p:spTree>
    <p:extLst>
      <p:ext uri="{BB962C8B-B14F-4D97-AF65-F5344CB8AC3E}">
        <p14:creationId xmlns:p14="http://schemas.microsoft.com/office/powerpoint/2010/main" val="320355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Placeholder 9" descr="A person taking a selfie&#10;&#10;AI-generated content may be incorrect.">
            <a:extLst>
              <a:ext uri="{FF2B5EF4-FFF2-40B4-BE49-F238E27FC236}">
                <a16:creationId xmlns:a16="http://schemas.microsoft.com/office/drawing/2014/main" id="{B0E88ADA-9047-E853-F0E0-591B6981C1A1}"/>
              </a:ext>
            </a:extLst>
          </p:cNvPr>
          <p:cNvPicPr>
            <a:picLocks noChangeAspect="1"/>
          </p:cNvPicPr>
          <p:nvPr/>
        </p:nvPicPr>
        <p:blipFill>
          <a:blip r:embed="rId2"/>
          <a:srcRect l="309" t="16073" r="-309" b="31103"/>
          <a:stretch>
            <a:fillRect/>
          </a:stretch>
        </p:blipFill>
        <p:spPr>
          <a:xfrm>
            <a:off x="4569178" y="632278"/>
            <a:ext cx="4572008" cy="4293587"/>
          </a:xfrm>
          <a:prstGeom prst="roundRect">
            <a:avLst>
              <a:gd name="adj" fmla="val 50000"/>
            </a:avLst>
          </a:prstGeom>
          <a:noFill/>
          <a:ln>
            <a:noFill/>
          </a:ln>
        </p:spPr>
      </p:pic>
      <p:sp>
        <p:nvSpPr>
          <p:cNvPr id="3" name="Title 2">
            <a:extLst>
              <a:ext uri="{FF2B5EF4-FFF2-40B4-BE49-F238E27FC236}">
                <a16:creationId xmlns:a16="http://schemas.microsoft.com/office/drawing/2014/main" id="{F5B40B36-5C28-6C2B-7AC9-64BE9FFC9823}"/>
              </a:ext>
            </a:extLst>
          </p:cNvPr>
          <p:cNvSpPr>
            <a:spLocks noGrp="1"/>
          </p:cNvSpPr>
          <p:nvPr>
            <p:ph type="title"/>
          </p:nvPr>
        </p:nvSpPr>
        <p:spPr>
          <a:xfrm>
            <a:off x="639299" y="1548125"/>
            <a:ext cx="3293400" cy="523200"/>
          </a:xfrm>
        </p:spPr>
        <p:txBody>
          <a:bodyPr/>
          <a:lstStyle/>
          <a:p>
            <a:r>
              <a:rPr lang="en-US" dirty="0"/>
              <a:t>Tori Bush</a:t>
            </a:r>
          </a:p>
        </p:txBody>
      </p:sp>
      <p:sp>
        <p:nvSpPr>
          <p:cNvPr id="5" name="Subtitle 4">
            <a:extLst>
              <a:ext uri="{FF2B5EF4-FFF2-40B4-BE49-F238E27FC236}">
                <a16:creationId xmlns:a16="http://schemas.microsoft.com/office/drawing/2014/main" id="{B27DC072-ED8F-87BD-C100-812A34F4BC45}"/>
              </a:ext>
            </a:extLst>
          </p:cNvPr>
          <p:cNvSpPr>
            <a:spLocks noGrp="1"/>
          </p:cNvSpPr>
          <p:nvPr>
            <p:ph type="subTitle" idx="3"/>
          </p:nvPr>
        </p:nvSpPr>
        <p:spPr>
          <a:xfrm>
            <a:off x="5699284" y="58800"/>
            <a:ext cx="1666466" cy="321767"/>
          </a:xfrm>
        </p:spPr>
        <p:txBody>
          <a:bodyPr/>
          <a:lstStyle/>
          <a:p>
            <a:r>
              <a:rPr lang="en-US"/>
              <a:t>The Joy Project</a:t>
            </a:r>
          </a:p>
        </p:txBody>
      </p:sp>
      <p:sp>
        <p:nvSpPr>
          <p:cNvPr id="6" name="Subtitle 5">
            <a:extLst>
              <a:ext uri="{FF2B5EF4-FFF2-40B4-BE49-F238E27FC236}">
                <a16:creationId xmlns:a16="http://schemas.microsoft.com/office/drawing/2014/main" id="{64DABA52-ABFB-5E0E-ED24-592C2BBFC29B}"/>
              </a:ext>
            </a:extLst>
          </p:cNvPr>
          <p:cNvSpPr>
            <a:spLocks noGrp="1"/>
          </p:cNvSpPr>
          <p:nvPr>
            <p:ph type="subTitle" idx="4"/>
          </p:nvPr>
        </p:nvSpPr>
        <p:spPr>
          <a:xfrm>
            <a:off x="7679975" y="58800"/>
            <a:ext cx="1353200" cy="330234"/>
          </a:xfrm>
        </p:spPr>
        <p:txBody>
          <a:bodyPr/>
          <a:lstStyle/>
          <a:p>
            <a:pPr algn="l"/>
            <a:r>
              <a:rPr lang="en-US"/>
              <a:t>About Tori!</a:t>
            </a:r>
          </a:p>
        </p:txBody>
      </p:sp>
      <p:sp>
        <p:nvSpPr>
          <p:cNvPr id="18" name="Text Placeholder 4">
            <a:extLst>
              <a:ext uri="{FF2B5EF4-FFF2-40B4-BE49-F238E27FC236}">
                <a16:creationId xmlns:a16="http://schemas.microsoft.com/office/drawing/2014/main" id="{3F4021EB-3023-D87B-437F-0F658FE3855B}"/>
              </a:ext>
            </a:extLst>
          </p:cNvPr>
          <p:cNvSpPr txBox="1">
            <a:spLocks/>
          </p:cNvSpPr>
          <p:nvPr/>
        </p:nvSpPr>
        <p:spPr>
          <a:xfrm>
            <a:off x="498175" y="2250747"/>
            <a:ext cx="3575649" cy="23442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1pPr>
            <a:lvl2pPr marL="914400" marR="0" lvl="1"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2pPr>
            <a:lvl3pPr marL="1371600" marR="0" lvl="2"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3pPr>
            <a:lvl4pPr marL="1828800" marR="0" lvl="3"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4pPr>
            <a:lvl5pPr marL="2286000" marR="0" lvl="4"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5pPr>
            <a:lvl6pPr marL="2743200" marR="0" lvl="5"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6pPr>
            <a:lvl7pPr marL="3200400" marR="0" lvl="6"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7pPr>
            <a:lvl8pPr marL="3657600" marR="0" lvl="7"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8pPr>
            <a:lvl9pPr marL="4114800" marR="0" lvl="8" indent="-323850" algn="ctr" rtl="0">
              <a:lnSpc>
                <a:spcPct val="100000"/>
              </a:lnSpc>
              <a:spcBef>
                <a:spcPts val="0"/>
              </a:spcBef>
              <a:spcAft>
                <a:spcPts val="0"/>
              </a:spcAft>
              <a:buClr>
                <a:schemeClr val="dk1"/>
              </a:buClr>
              <a:buSzPts val="1500"/>
              <a:buFont typeface="Figtree"/>
              <a:buChar char="■"/>
              <a:defRPr sz="1500" b="0" i="0" u="none" strike="noStrike" cap="none">
                <a:solidFill>
                  <a:schemeClr val="dk1"/>
                </a:solidFill>
                <a:latin typeface="Figtree"/>
                <a:ea typeface="Figtree"/>
                <a:cs typeface="Figtree"/>
                <a:sym typeface="Figtree"/>
              </a:defRPr>
            </a:lvl9pPr>
          </a:lstStyle>
          <a:p>
            <a:pPr algn="l"/>
            <a:r>
              <a:rPr lang="en-US"/>
              <a:t>Major: Sociology </a:t>
            </a:r>
          </a:p>
          <a:p>
            <a:pPr algn="l"/>
            <a:endParaRPr lang="en-US"/>
          </a:p>
          <a:p>
            <a:pPr algn="l"/>
            <a:r>
              <a:rPr lang="en-US"/>
              <a:t>Minors: Leadership of Organizations; Leadership in Integrated Learning </a:t>
            </a:r>
          </a:p>
          <a:p>
            <a:pPr marL="133350" indent="0" algn="l">
              <a:buNone/>
            </a:pPr>
            <a:endParaRPr lang="en-US"/>
          </a:p>
          <a:p>
            <a:pPr algn="l"/>
            <a:r>
              <a:rPr lang="en-US"/>
              <a:t>Pursuing Human Resources/Talent</a:t>
            </a:r>
          </a:p>
          <a:p>
            <a:pPr marL="133350" indent="0" algn="l">
              <a:buNone/>
            </a:pPr>
            <a:endParaRPr lang="en-US"/>
          </a:p>
          <a:p>
            <a:pPr algn="l"/>
            <a:r>
              <a:rPr lang="en-US"/>
              <a:t>Joy Seeker!</a:t>
            </a:r>
          </a:p>
        </p:txBody>
      </p:sp>
      <p:sp>
        <p:nvSpPr>
          <p:cNvPr id="2" name="Subtitle 4">
            <a:extLst>
              <a:ext uri="{FF2B5EF4-FFF2-40B4-BE49-F238E27FC236}">
                <a16:creationId xmlns:a16="http://schemas.microsoft.com/office/drawing/2014/main" id="{83FFDCCA-7F0F-1B9E-AA2E-B1EDF62E5816}"/>
              </a:ext>
            </a:extLst>
          </p:cNvPr>
          <p:cNvSpPr txBox="1">
            <a:spLocks/>
          </p:cNvSpPr>
          <p:nvPr/>
        </p:nvSpPr>
        <p:spPr>
          <a:xfrm>
            <a:off x="0" y="61235"/>
            <a:ext cx="914411" cy="33852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1pPr>
            <a:lvl2pPr marL="914400" marR="0" lvl="1"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2pPr>
            <a:lvl3pPr marL="1371600" marR="0" lvl="2"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3pPr>
            <a:lvl4pPr marL="1828800" marR="0" lvl="3"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4pPr>
            <a:lvl5pPr marL="2286000" marR="0" lvl="4"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5pPr>
            <a:lvl6pPr marL="2743200" marR="0" lvl="5"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6pPr>
            <a:lvl7pPr marL="3200400" marR="0" lvl="6"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7pPr>
            <a:lvl8pPr marL="3657600" marR="0" lvl="7"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8pPr>
            <a:lvl9pPr marL="4114800" marR="0" lvl="8"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9pPr>
          </a:lstStyle>
          <a:p>
            <a:r>
              <a:rPr lang="en-US"/>
              <a:t>3</a:t>
            </a:r>
          </a:p>
        </p:txBody>
      </p:sp>
    </p:spTree>
    <p:extLst>
      <p:ext uri="{BB962C8B-B14F-4D97-AF65-F5344CB8AC3E}">
        <p14:creationId xmlns:p14="http://schemas.microsoft.com/office/powerpoint/2010/main" val="318087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1"/>
          <p:cNvSpPr txBox="1">
            <a:spLocks noGrp="1"/>
          </p:cNvSpPr>
          <p:nvPr>
            <p:ph type="sldNum" idx="12"/>
          </p:nvPr>
        </p:nvSpPr>
        <p:spPr>
          <a:xfrm>
            <a:off x="143700" y="81309"/>
            <a:ext cx="718033" cy="3164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lang="en-US"/>
          </a:p>
        </p:txBody>
      </p:sp>
      <p:sp>
        <p:nvSpPr>
          <p:cNvPr id="449" name="Google Shape;449;p41"/>
          <p:cNvSpPr txBox="1">
            <a:spLocks noGrp="1"/>
          </p:cNvSpPr>
          <p:nvPr>
            <p:ph type="body" idx="1"/>
          </p:nvPr>
        </p:nvSpPr>
        <p:spPr>
          <a:xfrm>
            <a:off x="932400" y="2153275"/>
            <a:ext cx="7279200" cy="2163300"/>
          </a:xfrm>
          <a:prstGeom prst="rect">
            <a:avLst/>
          </a:prstGeom>
        </p:spPr>
        <p:txBody>
          <a:bodyPr spcFirstLastPara="1" wrap="square" lIns="91425" tIns="91425" rIns="91425" bIns="91425" anchor="t" anchorCtr="0">
            <a:noAutofit/>
          </a:bodyPr>
          <a:lstStyle/>
          <a:p>
            <a:pPr marL="0" indent="0">
              <a:lnSpc>
                <a:spcPct val="150000"/>
              </a:lnSpc>
              <a:buNone/>
            </a:pPr>
            <a:r>
              <a:rPr lang="en" dirty="0"/>
              <a:t>Dedicated in loving memory of: </a:t>
            </a:r>
          </a:p>
          <a:p>
            <a:pPr marL="0" indent="0">
              <a:lnSpc>
                <a:spcPct val="150000"/>
              </a:lnSpc>
              <a:buNone/>
            </a:pPr>
            <a:r>
              <a:rPr lang="en" dirty="0"/>
              <a:t>Marilyn Amey</a:t>
            </a:r>
          </a:p>
          <a:p>
            <a:pPr marL="0" indent="0">
              <a:lnSpc>
                <a:spcPct val="150000"/>
              </a:lnSpc>
              <a:buNone/>
            </a:pPr>
            <a:endParaRPr lang="en" dirty="0"/>
          </a:p>
          <a:p>
            <a:pPr marL="0" lvl="0" indent="0" algn="ctr">
              <a:lnSpc>
                <a:spcPct val="150000"/>
              </a:lnSpc>
              <a:spcBef>
                <a:spcPts val="0"/>
              </a:spcBef>
              <a:spcAft>
                <a:spcPts val="0"/>
              </a:spcAft>
              <a:buNone/>
            </a:pPr>
            <a:r>
              <a:rPr lang="en" dirty="0"/>
              <a:t>Special thanks to: Cindi Leverich, Kelly Lambert, &amp; Beth Leete</a:t>
            </a:r>
            <a:endParaRPr lang="en-US" dirty="0"/>
          </a:p>
          <a:p>
            <a:pPr marL="0" indent="0">
              <a:lnSpc>
                <a:spcPct val="150000"/>
              </a:lnSpc>
              <a:spcBef>
                <a:spcPts val="1200"/>
              </a:spcBef>
              <a:buNone/>
            </a:pPr>
            <a:r>
              <a:rPr lang="en-US" dirty="0"/>
              <a:t>Shout-out for joyful inspiration to: </a:t>
            </a:r>
            <a:r>
              <a:rPr lang="en" dirty="0"/>
              <a:t>Sonja Fritzsche</a:t>
            </a:r>
            <a:endParaRPr lang="en-US" dirty="0"/>
          </a:p>
        </p:txBody>
      </p:sp>
      <p:sp>
        <p:nvSpPr>
          <p:cNvPr id="450" name="Google Shape;450;p41"/>
          <p:cNvSpPr txBox="1">
            <a:spLocks noGrp="1"/>
          </p:cNvSpPr>
          <p:nvPr>
            <p:ph type="title"/>
          </p:nvPr>
        </p:nvSpPr>
        <p:spPr>
          <a:xfrm>
            <a:off x="932400" y="1461225"/>
            <a:ext cx="7279200" cy="55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Thank You!!</a:t>
            </a:r>
            <a:endParaRPr/>
          </a:p>
        </p:txBody>
      </p:sp>
      <p:sp>
        <p:nvSpPr>
          <p:cNvPr id="451" name="Google Shape;451;p41"/>
          <p:cNvSpPr txBox="1">
            <a:spLocks noGrp="1"/>
          </p:cNvSpPr>
          <p:nvPr>
            <p:ph type="subTitle" idx="2"/>
          </p:nvPr>
        </p:nvSpPr>
        <p:spPr>
          <a:xfrm>
            <a:off x="5772209" y="58976"/>
            <a:ext cx="1704566" cy="338524"/>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The Joy Project	</a:t>
            </a:r>
            <a:endParaRPr lang="en-US"/>
          </a:p>
        </p:txBody>
      </p:sp>
      <p:sp>
        <p:nvSpPr>
          <p:cNvPr id="452" name="Google Shape;452;p41"/>
          <p:cNvSpPr txBox="1">
            <a:spLocks noGrp="1"/>
          </p:cNvSpPr>
          <p:nvPr>
            <p:ph type="subTitle" idx="3"/>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None/>
            </a:pPr>
            <a:r>
              <a:rPr lang="en"/>
              <a:t>Thank </a:t>
            </a:r>
            <a:r>
              <a:rPr lang="en" dirty="0"/>
              <a:t>You</a:t>
            </a:r>
            <a:r>
              <a:rPr lang="en"/>
              <a:t>!</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E3CDFD-CA6F-533E-C0BA-360D133CA8B8}"/>
              </a:ext>
            </a:extLst>
          </p:cNvPr>
          <p:cNvSpPr>
            <a:spLocks noGrp="1"/>
          </p:cNvSpPr>
          <p:nvPr>
            <p:ph type="title"/>
          </p:nvPr>
        </p:nvSpPr>
        <p:spPr/>
        <p:txBody>
          <a:bodyPr/>
          <a:lstStyle/>
          <a:p>
            <a:r>
              <a:rPr lang="en-US" dirty="0"/>
              <a:t>Activity</a:t>
            </a:r>
          </a:p>
        </p:txBody>
      </p:sp>
      <p:sp>
        <p:nvSpPr>
          <p:cNvPr id="8" name="Title 7">
            <a:extLst>
              <a:ext uri="{FF2B5EF4-FFF2-40B4-BE49-F238E27FC236}">
                <a16:creationId xmlns:a16="http://schemas.microsoft.com/office/drawing/2014/main" id="{0C907CDE-F5FC-21FC-84E6-61B7E0E571DE}"/>
              </a:ext>
            </a:extLst>
          </p:cNvPr>
          <p:cNvSpPr>
            <a:spLocks noGrp="1"/>
          </p:cNvSpPr>
          <p:nvPr>
            <p:ph type="title" idx="2"/>
          </p:nvPr>
        </p:nvSpPr>
        <p:spPr>
          <a:xfrm>
            <a:off x="5675995" y="991888"/>
            <a:ext cx="2325600" cy="338700"/>
          </a:xfrm>
        </p:spPr>
        <p:txBody>
          <a:bodyPr/>
          <a:lstStyle/>
          <a:p>
            <a:r>
              <a:rPr lang="en-US" sz="1800" dirty="0"/>
              <a:t>On your index card…</a:t>
            </a:r>
          </a:p>
        </p:txBody>
      </p:sp>
      <p:sp>
        <p:nvSpPr>
          <p:cNvPr id="7" name="Text Placeholder 6">
            <a:extLst>
              <a:ext uri="{FF2B5EF4-FFF2-40B4-BE49-F238E27FC236}">
                <a16:creationId xmlns:a16="http://schemas.microsoft.com/office/drawing/2014/main" id="{6CD93ECE-BD8A-1E44-61F2-391D7F3B6A03}"/>
              </a:ext>
            </a:extLst>
          </p:cNvPr>
          <p:cNvSpPr>
            <a:spLocks noGrp="1"/>
          </p:cNvSpPr>
          <p:nvPr>
            <p:ph type="body" idx="1"/>
          </p:nvPr>
        </p:nvSpPr>
        <p:spPr>
          <a:xfrm>
            <a:off x="5479366" y="1548809"/>
            <a:ext cx="2718858" cy="686391"/>
          </a:xfrm>
        </p:spPr>
        <p:txBody>
          <a:bodyPr/>
          <a:lstStyle/>
          <a:p>
            <a:pPr marL="158750" indent="0">
              <a:lnSpc>
                <a:spcPct val="150000"/>
              </a:lnSpc>
              <a:buNone/>
            </a:pPr>
            <a:r>
              <a:rPr lang="en-US" sz="1600" dirty="0"/>
              <a:t>Where do you find the most joy at work?</a:t>
            </a:r>
          </a:p>
        </p:txBody>
      </p:sp>
      <p:sp>
        <p:nvSpPr>
          <p:cNvPr id="9" name="Title 8">
            <a:extLst>
              <a:ext uri="{FF2B5EF4-FFF2-40B4-BE49-F238E27FC236}">
                <a16:creationId xmlns:a16="http://schemas.microsoft.com/office/drawing/2014/main" id="{49135DF0-22A4-BBD7-D471-CDC902B62C12}"/>
              </a:ext>
            </a:extLst>
          </p:cNvPr>
          <p:cNvSpPr>
            <a:spLocks noGrp="1"/>
          </p:cNvSpPr>
          <p:nvPr>
            <p:ph type="title" idx="3"/>
          </p:nvPr>
        </p:nvSpPr>
        <p:spPr>
          <a:xfrm>
            <a:off x="5675995" y="2774565"/>
            <a:ext cx="2325600" cy="302472"/>
          </a:xfrm>
        </p:spPr>
        <p:txBody>
          <a:bodyPr/>
          <a:lstStyle/>
          <a:p>
            <a:r>
              <a:rPr lang="en-US" sz="1800" dirty="0"/>
              <a:t>On the other side…</a:t>
            </a:r>
          </a:p>
        </p:txBody>
      </p:sp>
      <p:sp>
        <p:nvSpPr>
          <p:cNvPr id="10" name="Text Placeholder 9">
            <a:extLst>
              <a:ext uri="{FF2B5EF4-FFF2-40B4-BE49-F238E27FC236}">
                <a16:creationId xmlns:a16="http://schemas.microsoft.com/office/drawing/2014/main" id="{50E93B45-5576-D08E-CB0B-DB50B5FDE8A4}"/>
              </a:ext>
            </a:extLst>
          </p:cNvPr>
          <p:cNvSpPr>
            <a:spLocks noGrp="1"/>
          </p:cNvSpPr>
          <p:nvPr>
            <p:ph type="body" idx="4"/>
          </p:nvPr>
        </p:nvSpPr>
        <p:spPr>
          <a:xfrm>
            <a:off x="5314718" y="3363050"/>
            <a:ext cx="3048153" cy="788562"/>
          </a:xfrm>
        </p:spPr>
        <p:txBody>
          <a:bodyPr/>
          <a:lstStyle/>
          <a:p>
            <a:pPr marL="158750" indent="0">
              <a:lnSpc>
                <a:spcPct val="150000"/>
              </a:lnSpc>
              <a:buNone/>
            </a:pPr>
            <a:r>
              <a:rPr lang="en-US" sz="1600" dirty="0"/>
              <a:t>What things hinder your ability to find or create joy at work?</a:t>
            </a:r>
          </a:p>
        </p:txBody>
      </p:sp>
      <p:sp>
        <p:nvSpPr>
          <p:cNvPr id="12" name="Subtitle 11">
            <a:extLst>
              <a:ext uri="{FF2B5EF4-FFF2-40B4-BE49-F238E27FC236}">
                <a16:creationId xmlns:a16="http://schemas.microsoft.com/office/drawing/2014/main" id="{1CE530EA-926C-0D51-4C3B-BA907FF53FB6}"/>
              </a:ext>
            </a:extLst>
          </p:cNvPr>
          <p:cNvSpPr>
            <a:spLocks noGrp="1"/>
          </p:cNvSpPr>
          <p:nvPr>
            <p:ph type="subTitle" idx="6"/>
          </p:nvPr>
        </p:nvSpPr>
        <p:spPr>
          <a:xfrm>
            <a:off x="7328609" y="58800"/>
            <a:ext cx="1704566" cy="338700"/>
          </a:xfrm>
        </p:spPr>
        <p:txBody>
          <a:bodyPr/>
          <a:lstStyle/>
          <a:p>
            <a:r>
              <a:rPr lang="en-US" dirty="0"/>
              <a:t>Activity</a:t>
            </a:r>
            <a:endParaRPr lang="en-US"/>
          </a:p>
        </p:txBody>
      </p:sp>
      <p:sp>
        <p:nvSpPr>
          <p:cNvPr id="2" name="Google Shape;448;p41">
            <a:extLst>
              <a:ext uri="{FF2B5EF4-FFF2-40B4-BE49-F238E27FC236}">
                <a16:creationId xmlns:a16="http://schemas.microsoft.com/office/drawing/2014/main" id="{66F9C84C-8133-759E-366E-F5FE531D0075}"/>
              </a:ext>
            </a:extLst>
          </p:cNvPr>
          <p:cNvSpPr txBox="1">
            <a:spLocks noGrp="1"/>
          </p:cNvSpPr>
          <p:nvPr>
            <p:ph type="sldNum" idx="12"/>
          </p:nvPr>
        </p:nvSpPr>
        <p:spPr>
          <a:xfrm>
            <a:off x="143700" y="81309"/>
            <a:ext cx="718033" cy="3164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lang="en-US" dirty="0"/>
          </a:p>
        </p:txBody>
      </p:sp>
      <p:sp>
        <p:nvSpPr>
          <p:cNvPr id="5" name="Subtitle 11">
            <a:extLst>
              <a:ext uri="{FF2B5EF4-FFF2-40B4-BE49-F238E27FC236}">
                <a16:creationId xmlns:a16="http://schemas.microsoft.com/office/drawing/2014/main" id="{37F6D790-653B-371F-5930-CED41F4B4827}"/>
              </a:ext>
            </a:extLst>
          </p:cNvPr>
          <p:cNvSpPr txBox="1">
            <a:spLocks/>
          </p:cNvSpPr>
          <p:nvPr/>
        </p:nvSpPr>
        <p:spPr>
          <a:xfrm>
            <a:off x="5675995" y="43637"/>
            <a:ext cx="1704566" cy="3387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1pPr>
            <a:lvl2pPr marL="914400" marR="0" lvl="1"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2pPr>
            <a:lvl3pPr marL="1371600" marR="0" lvl="2"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3pPr>
            <a:lvl4pPr marL="1828800" marR="0" lvl="3"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4pPr>
            <a:lvl5pPr marL="2286000" marR="0" lvl="4"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5pPr>
            <a:lvl6pPr marL="2743200" marR="0" lvl="5"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6pPr>
            <a:lvl7pPr marL="3200400" marR="0" lvl="6"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7pPr>
            <a:lvl8pPr marL="3657600" marR="0" lvl="7"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8pPr>
            <a:lvl9pPr marL="4114800" marR="0" lvl="8" indent="-323850" algn="ctr" rtl="0">
              <a:lnSpc>
                <a:spcPct val="100000"/>
              </a:lnSpc>
              <a:spcBef>
                <a:spcPts val="0"/>
              </a:spcBef>
              <a:spcAft>
                <a:spcPts val="0"/>
              </a:spcAft>
              <a:buClr>
                <a:schemeClr val="dk1"/>
              </a:buClr>
              <a:buSzPts val="1000"/>
              <a:buFont typeface="Figtree SemiBold"/>
              <a:buNone/>
              <a:defRPr sz="1000" b="0" i="0" u="none" strike="noStrike" cap="none">
                <a:solidFill>
                  <a:schemeClr val="dk1"/>
                </a:solidFill>
                <a:latin typeface="Figtree SemiBold"/>
                <a:ea typeface="Figtree SemiBold"/>
                <a:cs typeface="Figtree SemiBold"/>
                <a:sym typeface="Figtree SemiBold"/>
              </a:defRPr>
            </a:lvl9pPr>
          </a:lstStyle>
          <a:p>
            <a:r>
              <a:rPr lang="en-US" dirty="0"/>
              <a:t>The Joy Project</a:t>
            </a:r>
          </a:p>
        </p:txBody>
      </p:sp>
    </p:spTree>
    <p:extLst>
      <p:ext uri="{BB962C8B-B14F-4D97-AF65-F5344CB8AC3E}">
        <p14:creationId xmlns:p14="http://schemas.microsoft.com/office/powerpoint/2010/main" val="395515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56"/>
        <p:cNvGrpSpPr/>
        <p:nvPr/>
      </p:nvGrpSpPr>
      <p:grpSpPr>
        <a:xfrm>
          <a:off x="0" y="0"/>
          <a:ext cx="0" cy="0"/>
          <a:chOff x="0" y="0"/>
          <a:chExt cx="0" cy="0"/>
        </a:xfrm>
      </p:grpSpPr>
      <p:sp>
        <p:nvSpPr>
          <p:cNvPr id="457" name="Google Shape;457;p42"/>
          <p:cNvSpPr txBox="1">
            <a:spLocks noGrp="1"/>
          </p:cNvSpPr>
          <p:nvPr>
            <p:ph type="body" idx="1"/>
          </p:nvPr>
        </p:nvSpPr>
        <p:spPr>
          <a:xfrm>
            <a:off x="639300" y="2389252"/>
            <a:ext cx="3293400" cy="4620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b="1"/>
              <a:t>Yikes</a:t>
            </a:r>
            <a:r>
              <a:rPr lang="en"/>
              <a:t>!</a:t>
            </a:r>
            <a:endParaRPr/>
          </a:p>
        </p:txBody>
      </p:sp>
      <p:sp>
        <p:nvSpPr>
          <p:cNvPr id="458" name="Google Shape;458;p42"/>
          <p:cNvSpPr txBox="1">
            <a:spLocks noGrp="1"/>
          </p:cNvSpPr>
          <p:nvPr>
            <p:ph type="sldNum" idx="12"/>
          </p:nvPr>
        </p:nvSpPr>
        <p:spPr>
          <a:xfrm>
            <a:off x="143700" y="102475"/>
            <a:ext cx="745300" cy="2332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lang="en-US"/>
          </a:p>
        </p:txBody>
      </p:sp>
      <p:sp>
        <p:nvSpPr>
          <p:cNvPr id="459" name="Google Shape;459;p42"/>
          <p:cNvSpPr txBox="1">
            <a:spLocks noGrp="1"/>
          </p:cNvSpPr>
          <p:nvPr>
            <p:ph type="title"/>
          </p:nvPr>
        </p:nvSpPr>
        <p:spPr>
          <a:xfrm>
            <a:off x="639300" y="1789476"/>
            <a:ext cx="3293400" cy="462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“Unprecedented Times”</a:t>
            </a:r>
            <a:endParaRPr/>
          </a:p>
        </p:txBody>
      </p:sp>
      <p:sp>
        <p:nvSpPr>
          <p:cNvPr id="460" name="Google Shape;460;p42"/>
          <p:cNvSpPr txBox="1">
            <a:spLocks noGrp="1"/>
          </p:cNvSpPr>
          <p:nvPr>
            <p:ph type="subTitle" idx="3"/>
          </p:nvPr>
        </p:nvSpPr>
        <p:spPr>
          <a:xfrm>
            <a:off x="5671127" y="58800"/>
            <a:ext cx="1805647"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The Joy Project</a:t>
            </a:r>
            <a:endParaRPr lang="en-US"/>
          </a:p>
        </p:txBody>
      </p:sp>
      <p:sp>
        <p:nvSpPr>
          <p:cNvPr id="461" name="Google Shape;461;p42"/>
          <p:cNvSpPr txBox="1">
            <a:spLocks noGrp="1"/>
          </p:cNvSpPr>
          <p:nvPr>
            <p:ph type="subTitle" idx="4"/>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Context</a:t>
            </a:r>
            <a:endParaRPr lang="en-US"/>
          </a:p>
        </p:txBody>
      </p:sp>
      <p:pic>
        <p:nvPicPr>
          <p:cNvPr id="462" name="Google Shape;462;p42"/>
          <p:cNvPicPr preferRelativeResize="0"/>
          <p:nvPr/>
        </p:nvPicPr>
        <p:blipFill>
          <a:blip r:embed="rId3">
            <a:alphaModFix/>
          </a:blip>
          <a:stretch>
            <a:fillRect/>
          </a:stretch>
        </p:blipFill>
        <p:spPr>
          <a:xfrm>
            <a:off x="4669275" y="549900"/>
            <a:ext cx="4322325" cy="2881550"/>
          </a:xfrm>
          <a:prstGeom prst="rect">
            <a:avLst/>
          </a:prstGeom>
          <a:noFill/>
          <a:ln>
            <a:noFill/>
          </a:ln>
        </p:spPr>
      </p:pic>
      <p:pic>
        <p:nvPicPr>
          <p:cNvPr id="463" name="Google Shape;463;p42"/>
          <p:cNvPicPr preferRelativeResize="0"/>
          <p:nvPr/>
        </p:nvPicPr>
        <p:blipFill>
          <a:blip r:embed="rId4">
            <a:alphaModFix/>
          </a:blip>
          <a:stretch>
            <a:fillRect/>
          </a:stretch>
        </p:blipFill>
        <p:spPr>
          <a:xfrm>
            <a:off x="0" y="2693075"/>
            <a:ext cx="2114700" cy="2114700"/>
          </a:xfrm>
          <a:prstGeom prst="rect">
            <a:avLst/>
          </a:prstGeom>
          <a:noFill/>
          <a:ln>
            <a:noFill/>
          </a:ln>
        </p:spPr>
      </p:pic>
      <p:pic>
        <p:nvPicPr>
          <p:cNvPr id="464" name="Google Shape;464;p42"/>
          <p:cNvPicPr preferRelativeResize="0"/>
          <p:nvPr/>
        </p:nvPicPr>
        <p:blipFill>
          <a:blip r:embed="rId5">
            <a:alphaModFix/>
          </a:blip>
          <a:stretch>
            <a:fillRect/>
          </a:stretch>
        </p:blipFill>
        <p:spPr>
          <a:xfrm>
            <a:off x="0" y="0"/>
            <a:ext cx="2759811" cy="1655887"/>
          </a:xfrm>
          <a:prstGeom prst="rect">
            <a:avLst/>
          </a:prstGeom>
          <a:noFill/>
          <a:ln>
            <a:noFill/>
          </a:ln>
        </p:spPr>
      </p:pic>
      <p:pic>
        <p:nvPicPr>
          <p:cNvPr id="465" name="Google Shape;465;p42" title="Screenshot 2025-09-24 at 2.09.42 PM.png"/>
          <p:cNvPicPr preferRelativeResize="0"/>
          <p:nvPr/>
        </p:nvPicPr>
        <p:blipFill>
          <a:blip r:embed="rId6">
            <a:alphaModFix/>
          </a:blip>
          <a:stretch>
            <a:fillRect/>
          </a:stretch>
        </p:blipFill>
        <p:spPr>
          <a:xfrm>
            <a:off x="2443650" y="3028800"/>
            <a:ext cx="4006650" cy="2114700"/>
          </a:xfrm>
          <a:prstGeom prst="rect">
            <a:avLst/>
          </a:prstGeom>
          <a:noFill/>
          <a:ln>
            <a:noFill/>
          </a:ln>
        </p:spPr>
      </p:pic>
      <p:pic>
        <p:nvPicPr>
          <p:cNvPr id="466" name="Google Shape;466;p42" title="Screenshot 2025-09-24 at 2.11.33 PM.png"/>
          <p:cNvPicPr preferRelativeResize="0"/>
          <p:nvPr/>
        </p:nvPicPr>
        <p:blipFill>
          <a:blip r:embed="rId7">
            <a:alphaModFix/>
          </a:blip>
          <a:stretch>
            <a:fillRect/>
          </a:stretch>
        </p:blipFill>
        <p:spPr>
          <a:xfrm>
            <a:off x="4017250" y="2193902"/>
            <a:ext cx="4974350" cy="282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0"/>
        <p:cNvGrpSpPr/>
        <p:nvPr/>
      </p:nvGrpSpPr>
      <p:grpSpPr>
        <a:xfrm>
          <a:off x="0" y="0"/>
          <a:ext cx="0" cy="0"/>
          <a:chOff x="0" y="0"/>
          <a:chExt cx="0" cy="0"/>
        </a:xfrm>
      </p:grpSpPr>
      <p:sp>
        <p:nvSpPr>
          <p:cNvPr id="471" name="Google Shape;471;p43"/>
          <p:cNvSpPr txBox="1">
            <a:spLocks noGrp="1"/>
          </p:cNvSpPr>
          <p:nvPr>
            <p:ph type="sldNum" idx="12"/>
          </p:nvPr>
        </p:nvSpPr>
        <p:spPr>
          <a:xfrm>
            <a:off x="143699" y="102475"/>
            <a:ext cx="733755"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472" name="Google Shape;472;p43"/>
          <p:cNvSpPr txBox="1">
            <a:spLocks noGrp="1"/>
          </p:cNvSpPr>
          <p:nvPr>
            <p:ph type="title"/>
          </p:nvPr>
        </p:nvSpPr>
        <p:spPr>
          <a:xfrm>
            <a:off x="420375" y="2504337"/>
            <a:ext cx="37311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Why Joy?</a:t>
            </a:r>
            <a:endParaRPr/>
          </a:p>
        </p:txBody>
      </p:sp>
      <p:sp>
        <p:nvSpPr>
          <p:cNvPr id="473" name="Google Shape;473;p43"/>
          <p:cNvSpPr txBox="1">
            <a:spLocks noGrp="1"/>
          </p:cNvSpPr>
          <p:nvPr>
            <p:ph type="title" idx="2"/>
          </p:nvPr>
        </p:nvSpPr>
        <p:spPr>
          <a:xfrm>
            <a:off x="5666321" y="1423409"/>
            <a:ext cx="2325600" cy="32583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t>Project</a:t>
            </a:r>
            <a:endParaRPr lang="en-US" sz="1800"/>
          </a:p>
        </p:txBody>
      </p:sp>
      <p:sp>
        <p:nvSpPr>
          <p:cNvPr id="474" name="Google Shape;474;p43"/>
          <p:cNvSpPr txBox="1">
            <a:spLocks noGrp="1"/>
          </p:cNvSpPr>
          <p:nvPr>
            <p:ph type="body" idx="1"/>
          </p:nvPr>
        </p:nvSpPr>
        <p:spPr>
          <a:xfrm>
            <a:off x="5444887" y="1839261"/>
            <a:ext cx="2768468" cy="560124"/>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1200"/>
              </a:spcAft>
              <a:buNone/>
            </a:pPr>
            <a:r>
              <a:rPr lang="en" sz="1200"/>
              <a:t>I set out to see if, and how, academic leaders make space for joy.</a:t>
            </a:r>
            <a:endParaRPr lang="en-US" sz="1200"/>
          </a:p>
        </p:txBody>
      </p:sp>
      <p:sp>
        <p:nvSpPr>
          <p:cNvPr id="475" name="Google Shape;475;p43"/>
          <p:cNvSpPr txBox="1">
            <a:spLocks noGrp="1"/>
          </p:cNvSpPr>
          <p:nvPr>
            <p:ph type="title" idx="3"/>
          </p:nvPr>
        </p:nvSpPr>
        <p:spPr>
          <a:xfrm>
            <a:off x="5666321" y="2571750"/>
            <a:ext cx="2325600" cy="25725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t>Why?</a:t>
            </a:r>
            <a:endParaRPr lang="en-US" sz="1800"/>
          </a:p>
        </p:txBody>
      </p:sp>
      <p:sp>
        <p:nvSpPr>
          <p:cNvPr id="476" name="Google Shape;476;p43"/>
          <p:cNvSpPr txBox="1">
            <a:spLocks noGrp="1"/>
          </p:cNvSpPr>
          <p:nvPr>
            <p:ph type="body" idx="4"/>
          </p:nvPr>
        </p:nvSpPr>
        <p:spPr>
          <a:xfrm>
            <a:off x="5361821" y="2902147"/>
            <a:ext cx="2934600" cy="137874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1200"/>
              <a:t>Because, as my interviewees claimed, “Joy is the key to our survival and longevity.” </a:t>
            </a:r>
            <a:endParaRPr lang="en-US" sz="1200"/>
          </a:p>
          <a:p>
            <a:pPr marL="0" lvl="0" indent="0" algn="ctr" rtl="0">
              <a:lnSpc>
                <a:spcPct val="150000"/>
              </a:lnSpc>
              <a:spcBef>
                <a:spcPts val="1200"/>
              </a:spcBef>
              <a:spcAft>
                <a:spcPts val="1200"/>
              </a:spcAft>
              <a:buNone/>
            </a:pPr>
            <a:r>
              <a:rPr lang="en" sz="1200"/>
              <a:t>“Without </a:t>
            </a:r>
            <a:r>
              <a:rPr lang="en-US" sz="1200"/>
              <a:t>joy,</a:t>
            </a:r>
            <a:r>
              <a:rPr lang="en" sz="1200"/>
              <a:t> people will wash out - our work will be unsustainable."</a:t>
            </a:r>
          </a:p>
          <a:p>
            <a:pPr marL="0" indent="0">
              <a:spcBef>
                <a:spcPts val="1200"/>
              </a:spcBef>
              <a:spcAft>
                <a:spcPts val="1200"/>
              </a:spcAft>
              <a:buNone/>
            </a:pPr>
            <a:endParaRPr lang="en"/>
          </a:p>
        </p:txBody>
      </p:sp>
      <p:sp>
        <p:nvSpPr>
          <p:cNvPr id="477" name="Google Shape;477;p43"/>
          <p:cNvSpPr txBox="1">
            <a:spLocks noGrp="1"/>
          </p:cNvSpPr>
          <p:nvPr>
            <p:ph type="subTitle" idx="5"/>
          </p:nvPr>
        </p:nvSpPr>
        <p:spPr>
          <a:xfrm>
            <a:off x="5809350"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The Joy Project</a:t>
            </a:r>
            <a:endParaRPr/>
          </a:p>
        </p:txBody>
      </p:sp>
      <p:sp>
        <p:nvSpPr>
          <p:cNvPr id="478" name="Google Shape;478;p43"/>
          <p:cNvSpPr txBox="1">
            <a:spLocks noGrp="1"/>
          </p:cNvSpPr>
          <p:nvPr>
            <p:ph type="subTitle" idx="6"/>
          </p:nvPr>
        </p:nvSpPr>
        <p:spPr>
          <a:xfrm>
            <a:off x="7476775" y="58800"/>
            <a:ext cx="1556400" cy="338700"/>
          </a:xfrm>
          <a:prstGeom prst="rect">
            <a:avLst/>
          </a:prstGeom>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None/>
            </a:pPr>
            <a:r>
              <a:rPr lang="en"/>
              <a:t>Why Joy?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5">
          <a:extLst>
            <a:ext uri="{FF2B5EF4-FFF2-40B4-BE49-F238E27FC236}">
              <a16:creationId xmlns:a16="http://schemas.microsoft.com/office/drawing/2014/main" id="{D0BA751A-3EB8-60FA-DBD6-AC0C5A772EEF}"/>
            </a:ext>
          </a:extLst>
        </p:cNvPr>
        <p:cNvGrpSpPr/>
        <p:nvPr/>
      </p:nvGrpSpPr>
      <p:grpSpPr>
        <a:xfrm>
          <a:off x="0" y="0"/>
          <a:ext cx="0" cy="0"/>
          <a:chOff x="0" y="0"/>
          <a:chExt cx="0" cy="0"/>
        </a:xfrm>
      </p:grpSpPr>
      <p:sp>
        <p:nvSpPr>
          <p:cNvPr id="566" name="Google Shape;566;p50">
            <a:extLst>
              <a:ext uri="{FF2B5EF4-FFF2-40B4-BE49-F238E27FC236}">
                <a16:creationId xmlns:a16="http://schemas.microsoft.com/office/drawing/2014/main" id="{3FF78075-7E53-CBC5-748E-5F243A8FA2DC}"/>
              </a:ext>
            </a:extLst>
          </p:cNvPr>
          <p:cNvSpPr txBox="1">
            <a:spLocks noGrp="1"/>
          </p:cNvSpPr>
          <p:nvPr>
            <p:ph type="subTitle" idx="1"/>
          </p:nvPr>
        </p:nvSpPr>
        <p:spPr>
          <a:xfrm>
            <a:off x="429300" y="2203373"/>
            <a:ext cx="8285400" cy="1886928"/>
          </a:xfrm>
          <a:prstGeom prst="rect">
            <a:avLst/>
          </a:prstGeom>
        </p:spPr>
        <p:txBody>
          <a:bodyPr spcFirstLastPara="1" wrap="square" lIns="91425" tIns="91425" rIns="91425" bIns="91425" anchor="t" anchorCtr="0">
            <a:noAutofit/>
          </a:bodyPr>
          <a:lstStyle/>
          <a:p>
            <a:pPr marL="0" indent="0">
              <a:lnSpc>
                <a:spcPct val="150000"/>
              </a:lnSpc>
            </a:pPr>
            <a:r>
              <a:rPr lang="en" sz="3400" dirty="0"/>
              <a:t>Because the world is on fire and we need more JOY!</a:t>
            </a:r>
            <a:endParaRPr lang="en-US" dirty="0"/>
          </a:p>
        </p:txBody>
      </p:sp>
      <p:sp>
        <p:nvSpPr>
          <p:cNvPr id="567" name="Google Shape;567;p50">
            <a:extLst>
              <a:ext uri="{FF2B5EF4-FFF2-40B4-BE49-F238E27FC236}">
                <a16:creationId xmlns:a16="http://schemas.microsoft.com/office/drawing/2014/main" id="{B34C9BC0-CC96-B88F-D3C0-E043A8396653}"/>
              </a:ext>
            </a:extLst>
          </p:cNvPr>
          <p:cNvSpPr txBox="1">
            <a:spLocks noGrp="1"/>
          </p:cNvSpPr>
          <p:nvPr>
            <p:ph type="ctrTitle"/>
          </p:nvPr>
        </p:nvSpPr>
        <p:spPr>
          <a:xfrm>
            <a:off x="429300" y="683046"/>
            <a:ext cx="8285400" cy="10245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AND</a:t>
            </a:r>
          </a:p>
        </p:txBody>
      </p:sp>
    </p:spTree>
    <p:extLst>
      <p:ext uri="{BB962C8B-B14F-4D97-AF65-F5344CB8AC3E}">
        <p14:creationId xmlns:p14="http://schemas.microsoft.com/office/powerpoint/2010/main" val="421821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5C0D9-80ED-95AB-F328-175B0AC36366}"/>
              </a:ext>
            </a:extLst>
          </p:cNvPr>
          <p:cNvSpPr>
            <a:spLocks noGrp="1"/>
          </p:cNvSpPr>
          <p:nvPr>
            <p:ph type="title"/>
          </p:nvPr>
        </p:nvSpPr>
        <p:spPr/>
        <p:txBody>
          <a:bodyPr/>
          <a:lstStyle/>
          <a:p>
            <a:r>
              <a:rPr lang="en-US" dirty="0"/>
              <a:t>What the literature says about joy</a:t>
            </a:r>
          </a:p>
        </p:txBody>
      </p:sp>
      <p:sp>
        <p:nvSpPr>
          <p:cNvPr id="5" name="Text Placeholder 4">
            <a:extLst>
              <a:ext uri="{FF2B5EF4-FFF2-40B4-BE49-F238E27FC236}">
                <a16:creationId xmlns:a16="http://schemas.microsoft.com/office/drawing/2014/main" id="{F1AA5DE0-2057-28C5-4641-01B08D3DBA91}"/>
              </a:ext>
            </a:extLst>
          </p:cNvPr>
          <p:cNvSpPr>
            <a:spLocks noGrp="1"/>
          </p:cNvSpPr>
          <p:nvPr>
            <p:ph type="body" idx="1"/>
          </p:nvPr>
        </p:nvSpPr>
        <p:spPr>
          <a:xfrm>
            <a:off x="3052475" y="1311007"/>
            <a:ext cx="2788400" cy="912691"/>
          </a:xfrm>
        </p:spPr>
        <p:txBody>
          <a:bodyPr/>
          <a:lstStyle/>
          <a:p>
            <a:pPr>
              <a:lnSpc>
                <a:spcPct val="150000"/>
              </a:lnSpc>
            </a:pPr>
            <a:r>
              <a:rPr lang="en-US" sz="1200" dirty="0"/>
              <a:t>Intentionally seeking joy can be an act of defiance</a:t>
            </a:r>
          </a:p>
          <a:p>
            <a:pPr>
              <a:lnSpc>
                <a:spcPct val="150000"/>
              </a:lnSpc>
            </a:pPr>
            <a:r>
              <a:rPr lang="en-US" sz="1200" dirty="0"/>
              <a:t>Most of our work environments are not created to intentionally spark joy</a:t>
            </a:r>
          </a:p>
          <a:p>
            <a:pPr>
              <a:lnSpc>
                <a:spcPct val="150000"/>
              </a:lnSpc>
            </a:pPr>
            <a:r>
              <a:rPr lang="en-US" sz="1200" dirty="0"/>
              <a:t>We have an inherent inclination to seek joy, but we have been taught to ignore it (much like our imagination</a:t>
            </a:r>
          </a:p>
          <a:p>
            <a:pPr>
              <a:lnSpc>
                <a:spcPct val="150000"/>
              </a:lnSpc>
            </a:pPr>
            <a:r>
              <a:rPr lang="en-US" sz="1200" dirty="0"/>
              <a:t>The competitive individualistic nature of academia shapes how we experience joy</a:t>
            </a:r>
          </a:p>
          <a:p>
            <a:endParaRPr lang="en-US" dirty="0"/>
          </a:p>
        </p:txBody>
      </p:sp>
      <p:sp>
        <p:nvSpPr>
          <p:cNvPr id="7" name="Title 6">
            <a:extLst>
              <a:ext uri="{FF2B5EF4-FFF2-40B4-BE49-F238E27FC236}">
                <a16:creationId xmlns:a16="http://schemas.microsoft.com/office/drawing/2014/main" id="{12089ED2-77F6-AF2B-088F-D0421FCF4597}"/>
              </a:ext>
            </a:extLst>
          </p:cNvPr>
          <p:cNvSpPr>
            <a:spLocks noGrp="1"/>
          </p:cNvSpPr>
          <p:nvPr>
            <p:ph type="title" idx="3"/>
          </p:nvPr>
        </p:nvSpPr>
        <p:spPr>
          <a:xfrm>
            <a:off x="6485200" y="1969547"/>
            <a:ext cx="2325600" cy="200100"/>
          </a:xfrm>
        </p:spPr>
        <p:txBody>
          <a:bodyPr/>
          <a:lstStyle/>
          <a:p>
            <a:r>
              <a:rPr lang="en-US" dirty="0"/>
              <a:t>How can we infuse joy?</a:t>
            </a:r>
          </a:p>
        </p:txBody>
      </p:sp>
      <p:sp>
        <p:nvSpPr>
          <p:cNvPr id="8" name="Text Placeholder 7">
            <a:extLst>
              <a:ext uri="{FF2B5EF4-FFF2-40B4-BE49-F238E27FC236}">
                <a16:creationId xmlns:a16="http://schemas.microsoft.com/office/drawing/2014/main" id="{C5893C29-7AF4-484B-EEB4-2EDBAB7FBF98}"/>
              </a:ext>
            </a:extLst>
          </p:cNvPr>
          <p:cNvSpPr>
            <a:spLocks noGrp="1"/>
          </p:cNvSpPr>
          <p:nvPr>
            <p:ph type="body" idx="4"/>
          </p:nvPr>
        </p:nvSpPr>
        <p:spPr>
          <a:xfrm>
            <a:off x="6180426" y="2310049"/>
            <a:ext cx="2788400" cy="677400"/>
          </a:xfrm>
        </p:spPr>
        <p:txBody>
          <a:bodyPr/>
          <a:lstStyle/>
          <a:p>
            <a:pPr>
              <a:lnSpc>
                <a:spcPct val="150000"/>
              </a:lnSpc>
            </a:pPr>
            <a:r>
              <a:rPr lang="en-US" sz="1200" dirty="0"/>
              <a:t>Create environments that have buoyancy</a:t>
            </a:r>
          </a:p>
          <a:p>
            <a:pPr>
              <a:lnSpc>
                <a:spcPct val="150000"/>
              </a:lnSpc>
            </a:pPr>
            <a:r>
              <a:rPr lang="en-US" sz="1200" dirty="0"/>
              <a:t>Create workplace environments (physical environments) that foster joy</a:t>
            </a:r>
          </a:p>
          <a:p>
            <a:pPr>
              <a:lnSpc>
                <a:spcPct val="150000"/>
              </a:lnSpc>
            </a:pPr>
            <a:r>
              <a:rPr lang="en-US" sz="1200"/>
              <a:t>Be intentional</a:t>
            </a:r>
            <a:endParaRPr lang="en-US" sz="1200" dirty="0"/>
          </a:p>
          <a:p>
            <a:endParaRPr lang="en-US" dirty="0"/>
          </a:p>
        </p:txBody>
      </p:sp>
      <p:sp>
        <p:nvSpPr>
          <p:cNvPr id="9" name="Subtitle 8">
            <a:extLst>
              <a:ext uri="{FF2B5EF4-FFF2-40B4-BE49-F238E27FC236}">
                <a16:creationId xmlns:a16="http://schemas.microsoft.com/office/drawing/2014/main" id="{194B5075-7BC3-4512-490F-E74D32878D18}"/>
              </a:ext>
            </a:extLst>
          </p:cNvPr>
          <p:cNvSpPr>
            <a:spLocks noGrp="1"/>
          </p:cNvSpPr>
          <p:nvPr>
            <p:ph type="subTitle" idx="5"/>
          </p:nvPr>
        </p:nvSpPr>
        <p:spPr>
          <a:xfrm>
            <a:off x="5613401" y="58800"/>
            <a:ext cx="1752350" cy="338524"/>
          </a:xfrm>
        </p:spPr>
        <p:txBody>
          <a:bodyPr/>
          <a:lstStyle/>
          <a:p>
            <a:r>
              <a:rPr lang="en-US" dirty="0"/>
              <a:t>The Joy Project</a:t>
            </a:r>
            <a:endParaRPr lang="en-US"/>
          </a:p>
        </p:txBody>
      </p:sp>
      <p:sp>
        <p:nvSpPr>
          <p:cNvPr id="10" name="Subtitle 9">
            <a:extLst>
              <a:ext uri="{FF2B5EF4-FFF2-40B4-BE49-F238E27FC236}">
                <a16:creationId xmlns:a16="http://schemas.microsoft.com/office/drawing/2014/main" id="{6F1001DD-A6BC-F266-6280-DE09546221AD}"/>
              </a:ext>
            </a:extLst>
          </p:cNvPr>
          <p:cNvSpPr>
            <a:spLocks noGrp="1"/>
          </p:cNvSpPr>
          <p:nvPr>
            <p:ph type="subTitle" idx="6"/>
          </p:nvPr>
        </p:nvSpPr>
        <p:spPr>
          <a:xfrm>
            <a:off x="7280824" y="58800"/>
            <a:ext cx="1863175" cy="338700"/>
          </a:xfrm>
        </p:spPr>
        <p:txBody>
          <a:bodyPr/>
          <a:lstStyle/>
          <a:p>
            <a:r>
              <a:rPr lang="en-US" dirty="0"/>
              <a:t>Literature</a:t>
            </a:r>
            <a:endParaRPr lang="en-US"/>
          </a:p>
        </p:txBody>
      </p:sp>
      <p:sp>
        <p:nvSpPr>
          <p:cNvPr id="2" name="Google Shape;471;p43">
            <a:extLst>
              <a:ext uri="{FF2B5EF4-FFF2-40B4-BE49-F238E27FC236}">
                <a16:creationId xmlns:a16="http://schemas.microsoft.com/office/drawing/2014/main" id="{4B91503B-868B-1A1F-6C44-AEF900186298}"/>
              </a:ext>
            </a:extLst>
          </p:cNvPr>
          <p:cNvSpPr txBox="1">
            <a:spLocks noGrp="1"/>
          </p:cNvSpPr>
          <p:nvPr>
            <p:ph type="sldNum" idx="12"/>
          </p:nvPr>
        </p:nvSpPr>
        <p:spPr>
          <a:xfrm>
            <a:off x="143699" y="102475"/>
            <a:ext cx="733755" cy="2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dirty="0"/>
          </a:p>
        </p:txBody>
      </p:sp>
    </p:spTree>
    <p:extLst>
      <p:ext uri="{BB962C8B-B14F-4D97-AF65-F5344CB8AC3E}">
        <p14:creationId xmlns:p14="http://schemas.microsoft.com/office/powerpoint/2010/main" val="11808264"/>
      </p:ext>
    </p:extLst>
  </p:cSld>
  <p:clrMapOvr>
    <a:masterClrMapping/>
  </p:clrMapOvr>
</p:sld>
</file>

<file path=ppt/theme/theme1.xml><?xml version="1.0" encoding="utf-8"?>
<a:theme xmlns:a="http://schemas.openxmlformats.org/drawingml/2006/main" name="Lesson 2">
  <a:themeElements>
    <a:clrScheme name="Simple Light">
      <a:dk1>
        <a:srgbClr val="000000"/>
      </a:dk1>
      <a:lt1>
        <a:srgbClr val="F4F3F0"/>
      </a:lt1>
      <a:dk2>
        <a:srgbClr val="FFC700"/>
      </a:dk2>
      <a:lt2>
        <a:srgbClr val="0EAA57"/>
      </a:lt2>
      <a:accent1>
        <a:srgbClr val="349EEA"/>
      </a:accent1>
      <a:accent2>
        <a:srgbClr val="C6B9FF"/>
      </a:accent2>
      <a:accent3>
        <a:srgbClr val="F66F6F"/>
      </a:accent3>
      <a:accent4>
        <a:srgbClr val="8E7CC3"/>
      </a:accent4>
      <a:accent5>
        <a:srgbClr val="FFE599"/>
      </a:accent5>
      <a:accent6>
        <a:srgbClr val="A4C2F4"/>
      </a:accent6>
      <a:hlink>
        <a:srgbClr val="FFC7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3970</TotalTime>
  <Words>1351</Words>
  <Application>Microsoft Office PowerPoint</Application>
  <PresentationFormat>On-screen Show (16:9)</PresentationFormat>
  <Paragraphs>250</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Lesson 2</vt:lpstr>
      <vt:lpstr>The Joy Project!</vt:lpstr>
      <vt:lpstr>Sarah Prior, PhD</vt:lpstr>
      <vt:lpstr>Tori Bush</vt:lpstr>
      <vt:lpstr>Thank You!!</vt:lpstr>
      <vt:lpstr>Activity</vt:lpstr>
      <vt:lpstr>“Unprecedented Times”</vt:lpstr>
      <vt:lpstr>Why Joy?</vt:lpstr>
      <vt:lpstr>AND</vt:lpstr>
      <vt:lpstr>What the literature says about joy</vt:lpstr>
      <vt:lpstr>Methods</vt:lpstr>
      <vt:lpstr>FINDINGS!</vt:lpstr>
      <vt:lpstr>How did participants define joy?</vt:lpstr>
      <vt:lpstr>How is joy experienced?</vt:lpstr>
      <vt:lpstr>What hinders creating space for Joy?</vt:lpstr>
      <vt:lpstr>So What?</vt:lpstr>
      <vt:lpstr>Other Takeaways</vt:lpstr>
      <vt:lpstr>The Joy Project</vt:lpstr>
      <vt:lpstr>Reading List</vt:lpstr>
      <vt:lpstr>Aesthetics of Joy Energy – vibrant color and light Abundance – lushness, multiplicity, and variety Freedom – nature, wildness, and open space Harmony – balance, symmetry, and flow Play – circles, spheres, and bubbly forms Surprise – contrast and whimsy Transcendence – elevation and lightness Magic – invisible forces and illusions Celebration – synchrony, sparkle, and bursting shapes Renewal – blossoming, expansion, and curves </vt:lpstr>
      <vt:lpstr>What’s Next??</vt:lpstr>
      <vt:lpstr>What questions do you have??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Prior, Sarah</cp:lastModifiedBy>
  <cp:revision>4</cp:revision>
  <cp:lastPrinted>2026-04-04T00:39:31Z</cp:lastPrinted>
  <dcterms:modified xsi:type="dcterms:W3CDTF">2026-04-08T15:33:06Z</dcterms:modified>
</cp:coreProperties>
</file>